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Default Extension="gif" ContentType="image/gif"/>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5"/>
  </p:notesMasterIdLst>
  <p:sldIdLst>
    <p:sldId id="256" r:id="rId2"/>
    <p:sldId id="270" r:id="rId3"/>
    <p:sldId id="271" r:id="rId4"/>
    <p:sldId id="272" r:id="rId5"/>
    <p:sldId id="258" r:id="rId6"/>
    <p:sldId id="257" r:id="rId7"/>
    <p:sldId id="273" r:id="rId8"/>
    <p:sldId id="262" r:id="rId9"/>
    <p:sldId id="259" r:id="rId10"/>
    <p:sldId id="275" r:id="rId11"/>
    <p:sldId id="261" r:id="rId12"/>
    <p:sldId id="260" r:id="rId13"/>
    <p:sldId id="264" r:id="rId14"/>
    <p:sldId id="265" r:id="rId15"/>
    <p:sldId id="266" r:id="rId16"/>
    <p:sldId id="267" r:id="rId17"/>
    <p:sldId id="268" r:id="rId18"/>
    <p:sldId id="269" r:id="rId19"/>
    <p:sldId id="274" r:id="rId20"/>
    <p:sldId id="263" r:id="rId21"/>
    <p:sldId id="276" r:id="rId22"/>
    <p:sldId id="277" r:id="rId23"/>
    <p:sldId id="278" r:id="rId24"/>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0595" autoAdjust="0"/>
  </p:normalViewPr>
  <p:slideViewPr>
    <p:cSldViewPr snapToGrid="0" snapToObjects="1">
      <p:cViewPr>
        <p:scale>
          <a:sx n="99" d="100"/>
          <a:sy n="99" d="100"/>
        </p:scale>
        <p:origin x="-1254" y="-7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B807D254-62CC-4948-A6F4-E7416BBB612F}" type="datetimeFigureOut">
              <a:rPr lang="en-US" smtClean="0"/>
              <a:pPr/>
              <a:t>5/31/2013</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76277D77-16AB-43F5-8729-7C8FF3842293}"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Meredith: Hello and</a:t>
            </a:r>
            <a:r>
              <a:rPr lang="en-US" baseline="0" dirty="0" smtClean="0"/>
              <a:t> thank you for coming to the FFL Common Core Learning Day. Today we are going to be sharing with you some of the things we have been doing here at the FFL to support the Common Core.  </a:t>
            </a:r>
            <a:endParaRPr lang="en-US" dirty="0"/>
          </a:p>
        </p:txBody>
      </p:sp>
      <p:sp>
        <p:nvSpPr>
          <p:cNvPr id="4" name="Slide Number Placeholder 3"/>
          <p:cNvSpPr>
            <a:spLocks noGrp="1"/>
          </p:cNvSpPr>
          <p:nvPr>
            <p:ph type="sldNum" sz="quarter" idx="10"/>
          </p:nvPr>
        </p:nvSpPr>
        <p:spPr/>
        <p:txBody>
          <a:bodyPr/>
          <a:lstStyle/>
          <a:p>
            <a:fld id="{76277D77-16AB-43F5-8729-7C8FF3842293}"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First things first, we all serve youth, no matter what</a:t>
            </a:r>
            <a:r>
              <a:rPr lang="en-US" baseline="0" dirty="0" smtClean="0"/>
              <a:t> your position is in or outside of the library. </a:t>
            </a:r>
            <a:endParaRPr lang="en-US" dirty="0"/>
          </a:p>
        </p:txBody>
      </p:sp>
      <p:sp>
        <p:nvSpPr>
          <p:cNvPr id="4" name="Slide Number Placeholder 3"/>
          <p:cNvSpPr>
            <a:spLocks noGrp="1"/>
          </p:cNvSpPr>
          <p:nvPr>
            <p:ph type="sldNum" sz="quarter" idx="10"/>
          </p:nvPr>
        </p:nvSpPr>
        <p:spPr/>
        <p:txBody>
          <a:bodyPr/>
          <a:lstStyle/>
          <a:p>
            <a:fld id="{76277D77-16AB-43F5-8729-7C8FF3842293}"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6277D77-16AB-43F5-8729-7C8FF3842293}"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As the Common Core becomes</a:t>
            </a:r>
            <a:r>
              <a:rPr lang="en-US" baseline="0" dirty="0" smtClean="0"/>
              <a:t> more prevalent and an everyday word used by parents it is our job here at the FFL to provide access to the best resources for our patrons. We plan to develop a pamphlet with resources for parents on different ways to support their children with the Common Core, including programs, websites etc. As we switch into Dewey Hybrid here at the FFL (which we will talk about in a future slide) we want to create access to Common Core aligned material as easy as possible. We plan to use gold star stickers on books in our collection denoting that it is Common Core aligned. These mostly include our picture book collection and we will use signs in the library for patrons to know that the gold star means the book aligns with the standards. To make it easier for patrons to access more information about the Common Core we plan to have a Common Core section with resources for parents and teachers on our website, making the public library your one stop shop for information on the Common Core. </a:t>
            </a:r>
            <a:endParaRPr lang="en-US" dirty="0"/>
          </a:p>
        </p:txBody>
      </p:sp>
      <p:sp>
        <p:nvSpPr>
          <p:cNvPr id="4" name="Slide Number Placeholder 3"/>
          <p:cNvSpPr>
            <a:spLocks noGrp="1"/>
          </p:cNvSpPr>
          <p:nvPr>
            <p:ph type="sldNum" sz="quarter" idx="10"/>
          </p:nvPr>
        </p:nvSpPr>
        <p:spPr/>
        <p:txBody>
          <a:bodyPr/>
          <a:lstStyle/>
          <a:p>
            <a:fld id="{76277D77-16AB-43F5-8729-7C8FF3842293}"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6277D77-16AB-43F5-8729-7C8FF3842293}"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Meredith:</a:t>
            </a:r>
            <a:r>
              <a:rPr lang="en-US" baseline="0" dirty="0" smtClean="0"/>
              <a:t> This year, in an effort to support common core through our Children's non fiction budget we reallocated existing funds.   Nonfiction materials have been more integrated into displays and in our new books shelf location. This has increased circulation and interest in the collection. We look at the library collection as a whole; we are working currently to shift to Dewey Hybrid which will encourage discovery and make browsing the nonfiction collection much easier as books are shelved by category. Media will be integrated onto the shelves as well, putting DVD”s about earthquakes for example next to books on earthquakes. New material in the content areas has been added to support STEM learning, carefully selecting items that are of interest in the field of science, technology, engineering and math. We have also increased the amount of nonfiction graphic novels.</a:t>
            </a:r>
            <a:endParaRPr lang="en-US" dirty="0"/>
          </a:p>
        </p:txBody>
      </p:sp>
      <p:sp>
        <p:nvSpPr>
          <p:cNvPr id="4" name="Slide Number Placeholder 3"/>
          <p:cNvSpPr>
            <a:spLocks noGrp="1"/>
          </p:cNvSpPr>
          <p:nvPr>
            <p:ph type="sldNum" sz="quarter" idx="10"/>
          </p:nvPr>
        </p:nvSpPr>
        <p:spPr/>
        <p:txBody>
          <a:bodyPr/>
          <a:lstStyle/>
          <a:p>
            <a:fld id="{76277D77-16AB-43F5-8729-7C8FF3842293}"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a:t>
            </a:r>
            <a:r>
              <a:rPr lang="en-US" baseline="0" dirty="0" smtClean="0"/>
              <a:t> have used a few resources to find books that support the Common Core including the Appendix B that is attached to the standards, School Library Journal is a great resource for new and exciting nonfiction that aligns with Common Core Standards. </a:t>
            </a:r>
            <a:r>
              <a:rPr lang="en-US" baseline="0" dirty="0" err="1" smtClean="0"/>
              <a:t>EngageNY</a:t>
            </a:r>
            <a:r>
              <a:rPr lang="en-US" baseline="0" dirty="0" smtClean="0"/>
              <a:t> has a plethora of information used to educate librarians and parents. This helps when choosing materials and the kinds of skills that should be used when reading these texts, for example by grade 2 students should be able to retell a story and determine the central message, this helps when choosing materials that can make this happen. Corestandards.org is another great source and we have distributed the publishers criteria section to other librarians at the FFL to help them understand what text according to publishers falls under alignment with the standards. We feel that all librarians should know where to access this information because we serve families not just </a:t>
            </a:r>
            <a:r>
              <a:rPr lang="en-US" baseline="0" smtClean="0"/>
              <a:t>students. Catalogs </a:t>
            </a:r>
            <a:r>
              <a:rPr lang="en-US" baseline="0" dirty="0" smtClean="0"/>
              <a:t>now have information on whether or not materials align with the standards and some even specify what particular standards the book aligns too. </a:t>
            </a:r>
            <a:endParaRPr lang="en-US" dirty="0"/>
          </a:p>
        </p:txBody>
      </p:sp>
      <p:sp>
        <p:nvSpPr>
          <p:cNvPr id="4" name="Slide Number Placeholder 3"/>
          <p:cNvSpPr>
            <a:spLocks noGrp="1"/>
          </p:cNvSpPr>
          <p:nvPr>
            <p:ph type="sldNum" sz="quarter" idx="10"/>
          </p:nvPr>
        </p:nvSpPr>
        <p:spPr/>
        <p:txBody>
          <a:bodyPr/>
          <a:lstStyle/>
          <a:p>
            <a:fld id="{76277D77-16AB-43F5-8729-7C8FF3842293}"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Margaret:</a:t>
            </a:r>
            <a:endParaRPr lang="en-US" dirty="0"/>
          </a:p>
        </p:txBody>
      </p:sp>
      <p:sp>
        <p:nvSpPr>
          <p:cNvPr id="4" name="Slide Number Placeholder 3"/>
          <p:cNvSpPr>
            <a:spLocks noGrp="1"/>
          </p:cNvSpPr>
          <p:nvPr>
            <p:ph type="sldNum" sz="quarter" idx="10"/>
          </p:nvPr>
        </p:nvSpPr>
        <p:spPr/>
        <p:txBody>
          <a:bodyPr/>
          <a:lstStyle/>
          <a:p>
            <a:fld id="{76277D77-16AB-43F5-8729-7C8FF3842293}"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6277D77-16AB-43F5-8729-7C8FF3842293}"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Attend as many webinars as possible,</a:t>
            </a:r>
            <a:r>
              <a:rPr lang="en-US" baseline="0" dirty="0" smtClean="0"/>
              <a:t> some of the information is repetitive but you can hear from the publishers about their new materials and how they align with the standards. School Library Journal does a great series on the Common Core. There is one on June 4</a:t>
            </a:r>
            <a:r>
              <a:rPr lang="en-US" baseline="30000" dirty="0" smtClean="0"/>
              <a:t>th</a:t>
            </a:r>
            <a:r>
              <a:rPr lang="en-US" baseline="0" dirty="0" smtClean="0"/>
              <a:t> at 3pm titled Be the Change: Take the Lead on Standards: Common Core and More. There is a plethora of information in these webinars. If you are a NYLA member it is always beneficial to attend some of the Section of School Libraries section offerings especially around topics on the Common Core. Last year I attended the NYLA CE on Common Core and that was one of the best presentations I experienced on the topic. Attend the OCM BOCES Common Core Workshops for school librarians. Starr </a:t>
            </a:r>
            <a:r>
              <a:rPr lang="en-US" baseline="0" dirty="0" err="1" smtClean="0"/>
              <a:t>Latronica</a:t>
            </a:r>
            <a:r>
              <a:rPr lang="en-US" baseline="0" dirty="0" smtClean="0"/>
              <a:t> was there discussing titles that </a:t>
            </a:r>
            <a:r>
              <a:rPr lang="en-US" baseline="0" dirty="0" err="1" smtClean="0"/>
              <a:t>allign</a:t>
            </a:r>
            <a:r>
              <a:rPr lang="en-US" baseline="0" dirty="0" smtClean="0"/>
              <a:t> to the standards and you will hear from current school librarians and what they are doing in their libraries and how you can support them and students. </a:t>
            </a:r>
            <a:endParaRPr lang="en-US" dirty="0"/>
          </a:p>
        </p:txBody>
      </p:sp>
      <p:sp>
        <p:nvSpPr>
          <p:cNvPr id="4" name="Slide Number Placeholder 3"/>
          <p:cNvSpPr>
            <a:spLocks noGrp="1"/>
          </p:cNvSpPr>
          <p:nvPr>
            <p:ph type="sldNum" sz="quarter" idx="10"/>
          </p:nvPr>
        </p:nvSpPr>
        <p:spPr/>
        <p:txBody>
          <a:bodyPr/>
          <a:lstStyle/>
          <a:p>
            <a:fld id="{76277D77-16AB-43F5-8729-7C8FF3842293}"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EngageNY</a:t>
            </a:r>
            <a:r>
              <a:rPr lang="en-US" dirty="0" smtClean="0"/>
              <a:t> is a great resource as we mentioned that can be used as a guide for the standards</a:t>
            </a:r>
            <a:r>
              <a:rPr lang="en-US" baseline="0" dirty="0" smtClean="0"/>
              <a:t> when staff has a question or is asked about the common core from a patron. FFL Common Core Learning Day is something we plan to do again in the future to make sure public librarians are up to speed on what is going on in the schools. Continue to read SLJ and VOYA as this topic is touched upon frequently. Join professional organizations like NYLA and ALA and participate on committees and boards. </a:t>
            </a:r>
            <a:endParaRPr lang="en-US" dirty="0"/>
          </a:p>
        </p:txBody>
      </p:sp>
      <p:sp>
        <p:nvSpPr>
          <p:cNvPr id="4" name="Slide Number Placeholder 3"/>
          <p:cNvSpPr>
            <a:spLocks noGrp="1"/>
          </p:cNvSpPr>
          <p:nvPr>
            <p:ph type="sldNum" sz="quarter" idx="10"/>
          </p:nvPr>
        </p:nvSpPr>
        <p:spPr/>
        <p:txBody>
          <a:bodyPr/>
          <a:lstStyle/>
          <a:p>
            <a:fld id="{76277D77-16AB-43F5-8729-7C8FF3842293}"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6277D77-16AB-43F5-8729-7C8FF3842293}"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Meredith: Storytime is the eye</a:t>
            </a:r>
            <a:r>
              <a:rPr lang="en-US" baseline="0" dirty="0" smtClean="0"/>
              <a:t> opener for young learners even before they walk, an effective storytime can make a significant impact that will get students ready for school. Storytime helps with physical development and health as well as social and emotional development. It increases children’s communication and literacy skills and introduces them to the world of math, science, technology etc. and creating a love of libraries and life long readers. The early literacy skills that we teach in storytime will create young learners who are more aware of their surroundings and ready for kindergarten. We use iPads in our storytime to incorporate different kinds of learning, touching, hearing and seeing actual images and sounds that relate to the stories we read. Music, movement and repetition create the developmental, emotional and social skills for children. We use at least one nonfiction title in our storytimes and ask lots of questions about the book to align with the ELA Shift 1. In storytime we read books that might be a step higher then normal, creating a staircase of complexity. This intertwines with the academic vocabulary shift by introducing new words in each storytime and discussing what they mean. </a:t>
            </a:r>
            <a:endParaRPr lang="en-US" dirty="0"/>
          </a:p>
        </p:txBody>
      </p:sp>
      <p:sp>
        <p:nvSpPr>
          <p:cNvPr id="4" name="Slide Number Placeholder 3"/>
          <p:cNvSpPr>
            <a:spLocks noGrp="1"/>
          </p:cNvSpPr>
          <p:nvPr>
            <p:ph type="sldNum" sz="quarter" idx="10"/>
          </p:nvPr>
        </p:nvSpPr>
        <p:spPr/>
        <p:txBody>
          <a:bodyPr/>
          <a:lstStyle/>
          <a:p>
            <a:fld id="{76277D77-16AB-43F5-8729-7C8FF3842293}"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Meredith:</a:t>
            </a:r>
            <a:r>
              <a:rPr lang="en-US" baseline="0" dirty="0" smtClean="0"/>
              <a:t> This program was for school aged children and tweens during last year’s winter break. I filmed 9 people on staff for interrogation videos and planted evidence around the library including a crime scene and handwriting samples. Each kid got a spiral notepad and pen and had to take notes on all of the evidence and come to a conclusion via teamwork and discussion on who committed the crime. We took notes on big paper on each subject based on the various types of media that they analyzed, therefore writing from sources and creating text based answers. I made sure to use real terms such as evidence, interrogation, suspects to increase academic vocabulary and put the vocabulary into context. Patrons had to comprehend all the information given to them and critique what was presented. Margaret ended up being our number suspect and we made a successful arrest! </a:t>
            </a:r>
            <a:endParaRPr lang="en-US" dirty="0"/>
          </a:p>
        </p:txBody>
      </p:sp>
      <p:sp>
        <p:nvSpPr>
          <p:cNvPr id="4" name="Slide Number Placeholder 3"/>
          <p:cNvSpPr>
            <a:spLocks noGrp="1"/>
          </p:cNvSpPr>
          <p:nvPr>
            <p:ph type="sldNum" sz="quarter" idx="10"/>
          </p:nvPr>
        </p:nvSpPr>
        <p:spPr/>
        <p:txBody>
          <a:bodyPr/>
          <a:lstStyle/>
          <a:p>
            <a:fld id="{76277D77-16AB-43F5-8729-7C8FF3842293}"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Margaret: </a:t>
            </a:r>
            <a:endParaRPr lang="en-US" dirty="0"/>
          </a:p>
        </p:txBody>
      </p:sp>
      <p:sp>
        <p:nvSpPr>
          <p:cNvPr id="4" name="Slide Number Placeholder 3"/>
          <p:cNvSpPr>
            <a:spLocks noGrp="1"/>
          </p:cNvSpPr>
          <p:nvPr>
            <p:ph type="sldNum" sz="quarter" idx="10"/>
          </p:nvPr>
        </p:nvSpPr>
        <p:spPr/>
        <p:txBody>
          <a:bodyPr/>
          <a:lstStyle/>
          <a:p>
            <a:fld id="{76277D77-16AB-43F5-8729-7C8FF3842293}"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Margaret:</a:t>
            </a:r>
            <a:endParaRPr lang="en-US" dirty="0"/>
          </a:p>
        </p:txBody>
      </p:sp>
      <p:sp>
        <p:nvSpPr>
          <p:cNvPr id="4" name="Slide Number Placeholder 3"/>
          <p:cNvSpPr>
            <a:spLocks noGrp="1"/>
          </p:cNvSpPr>
          <p:nvPr>
            <p:ph type="sldNum" sz="quarter" idx="10"/>
          </p:nvPr>
        </p:nvSpPr>
        <p:spPr/>
        <p:txBody>
          <a:bodyPr/>
          <a:lstStyle/>
          <a:p>
            <a:fld id="{76277D77-16AB-43F5-8729-7C8FF3842293}"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Margaret: </a:t>
            </a:r>
            <a:endParaRPr lang="en-US" dirty="0"/>
          </a:p>
        </p:txBody>
      </p:sp>
      <p:sp>
        <p:nvSpPr>
          <p:cNvPr id="4" name="Slide Number Placeholder 3"/>
          <p:cNvSpPr>
            <a:spLocks noGrp="1"/>
          </p:cNvSpPr>
          <p:nvPr>
            <p:ph type="sldNum" sz="quarter" idx="10"/>
          </p:nvPr>
        </p:nvSpPr>
        <p:spPr/>
        <p:txBody>
          <a:bodyPr/>
          <a:lstStyle/>
          <a:p>
            <a:fld id="{76277D77-16AB-43F5-8729-7C8FF3842293}"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For winter</a:t>
            </a:r>
            <a:r>
              <a:rPr lang="en-US" baseline="0" dirty="0" smtClean="0"/>
              <a:t> break we had local meteorologist Peter Hall at the library before a group of 75 plus patrons. Hall discussed his job both tracking the weather and broadcasting on television. He discussed in great lengths about the weather and the science behind it, therefore aligning to the knowledge in the disciplines. He used a plethora of vocabulary used in the field. We felt that this also created a college and career readiness skill. Hall described how he does the weather in front of a green screen so we decided to use ours and Photoshop those pictures in front of something weather related, so children were using technology and digital media strategically to capture the essence of being a real weathercaster. We combined science and interest in career into one program. </a:t>
            </a:r>
            <a:endParaRPr lang="en-US" dirty="0"/>
          </a:p>
        </p:txBody>
      </p:sp>
      <p:sp>
        <p:nvSpPr>
          <p:cNvPr id="4" name="Slide Number Placeholder 3"/>
          <p:cNvSpPr>
            <a:spLocks noGrp="1"/>
          </p:cNvSpPr>
          <p:nvPr>
            <p:ph type="sldNum" sz="quarter" idx="10"/>
          </p:nvPr>
        </p:nvSpPr>
        <p:spPr/>
        <p:txBody>
          <a:bodyPr/>
          <a:lstStyle/>
          <a:p>
            <a:fld id="{76277D77-16AB-43F5-8729-7C8FF3842293}"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Margaret:</a:t>
            </a:r>
            <a:endParaRPr lang="en-US" dirty="0"/>
          </a:p>
        </p:txBody>
      </p:sp>
      <p:sp>
        <p:nvSpPr>
          <p:cNvPr id="4" name="Slide Number Placeholder 3"/>
          <p:cNvSpPr>
            <a:spLocks noGrp="1"/>
          </p:cNvSpPr>
          <p:nvPr>
            <p:ph type="sldNum" sz="quarter" idx="10"/>
          </p:nvPr>
        </p:nvSpPr>
        <p:spPr/>
        <p:txBody>
          <a:bodyPr/>
          <a:lstStyle/>
          <a:p>
            <a:fld id="{76277D77-16AB-43F5-8729-7C8FF3842293}"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Meredith: Make Your Own</a:t>
            </a:r>
            <a:r>
              <a:rPr lang="en-US" baseline="0" dirty="0" smtClean="0"/>
              <a:t> Book is one example of our maker programs that we offer for school aged children and teens. This gives an opportunity for patrons to write from sources around the library and create a final product to take home. Smartplay is an early literacy play program that was developed by the FFL to create a space for young children and their parents or caregivers to come play, explore and learn literacy skills. The MOST program a hands on interactive approach to a real life subject, dirt and soil. ZOO to You again is another hands on approach. </a:t>
            </a:r>
            <a:endParaRPr lang="en-US" dirty="0"/>
          </a:p>
        </p:txBody>
      </p:sp>
      <p:sp>
        <p:nvSpPr>
          <p:cNvPr id="4" name="Slide Number Placeholder 3"/>
          <p:cNvSpPr>
            <a:spLocks noGrp="1"/>
          </p:cNvSpPr>
          <p:nvPr>
            <p:ph type="sldNum" sz="quarter" idx="10"/>
          </p:nvPr>
        </p:nvSpPr>
        <p:spPr/>
        <p:txBody>
          <a:bodyPr/>
          <a:lstStyle/>
          <a:p>
            <a:fld id="{76277D77-16AB-43F5-8729-7C8FF3842293}"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6277D77-16AB-43F5-8729-7C8FF3842293}"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6277D77-16AB-43F5-8729-7C8FF3842293}"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6277D77-16AB-43F5-8729-7C8FF3842293}" type="slidenum">
              <a:rPr lang="en-US" smtClean="0"/>
              <a:pPr/>
              <a:t>23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3186953" y="268288"/>
            <a:ext cx="5669280" cy="39003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268940" y="268288"/>
            <a:ext cx="182880" cy="388685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a:off x="3200400" y="4208929"/>
            <a:ext cx="5458968" cy="1048684"/>
          </a:xfrm>
        </p:spPr>
        <p:txBody>
          <a:bodyPr vert="horz" lIns="91440" tIns="45720" rIns="91440" bIns="45720" rtlCol="0" anchor="b" anchorCtr="0">
            <a:normAutofit/>
          </a:bodyPr>
          <a:lstStyle>
            <a:lvl1pPr algn="l" defTabSz="914400" rtl="0" eaLnBrk="1" latinLnBrk="0" hangingPunct="1">
              <a:spcBef>
                <a:spcPct val="0"/>
              </a:spcBef>
              <a:buNone/>
              <a:defRPr sz="4600" kern="1200">
                <a:solidFill>
                  <a:schemeClr val="accent1"/>
                </a:solidFill>
                <a:latin typeface="+mj-lt"/>
                <a:ea typeface="+mj-ea"/>
                <a:cs typeface="+mj-cs"/>
              </a:defRPr>
            </a:lvl1pPr>
          </a:lstStyle>
          <a:p>
            <a:r>
              <a:rPr lang="en-US" smtClean="0"/>
              <a:t>Click to edit Master title style</a:t>
            </a:r>
            <a:endParaRPr/>
          </a:p>
        </p:txBody>
      </p:sp>
      <p:sp>
        <p:nvSpPr>
          <p:cNvPr id="3" name="Subtitle 2"/>
          <p:cNvSpPr>
            <a:spLocks noGrp="1"/>
          </p:cNvSpPr>
          <p:nvPr>
            <p:ph type="subTitle" idx="1"/>
          </p:nvPr>
        </p:nvSpPr>
        <p:spPr>
          <a:xfrm>
            <a:off x="3200400" y="5257800"/>
            <a:ext cx="5458968" cy="621792"/>
          </a:xfrm>
        </p:spPr>
        <p:txBody>
          <a:bodyPr vert="horz" lIns="91440" tIns="45720" rIns="91440" bIns="45720" rtlCol="0">
            <a:normAutofit/>
          </a:bodyPr>
          <a:lstStyle>
            <a:lvl1pPr marL="0" indent="0" algn="l" defTabSz="914400" rtl="0" eaLnBrk="1" latinLnBrk="0" hangingPunct="1">
              <a:spcBef>
                <a:spcPts val="0"/>
              </a:spcBef>
              <a:buClr>
                <a:schemeClr val="accent1"/>
              </a:buClr>
              <a:buSzPct val="100000"/>
              <a:buFont typeface="Wingdings 2" pitchFamily="18" charset="2"/>
              <a:buNone/>
              <a:defRPr sz="1600" kern="1200">
                <a:solidFill>
                  <a:schemeClr val="tx2"/>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dirty="0"/>
          </a:p>
        </p:txBody>
      </p:sp>
      <p:sp>
        <p:nvSpPr>
          <p:cNvPr id="4" name="Date Placeholder 3"/>
          <p:cNvSpPr>
            <a:spLocks noGrp="1"/>
          </p:cNvSpPr>
          <p:nvPr>
            <p:ph type="dt" sz="half" idx="10"/>
          </p:nvPr>
        </p:nvSpPr>
        <p:spPr>
          <a:xfrm>
            <a:off x="3276600" y="390525"/>
            <a:ext cx="5504688" cy="365125"/>
          </a:xfrm>
        </p:spPr>
        <p:txBody>
          <a:bodyPr vert="horz" lIns="91440" tIns="45720" rIns="91440" bIns="45720" rtlCol="0" anchor="ctr"/>
          <a:lstStyle>
            <a:lvl1pPr marL="0" algn="r" defTabSz="914400" rtl="0" eaLnBrk="1" latinLnBrk="0" hangingPunct="1">
              <a:defRPr sz="2200" b="0" kern="1200" baseline="0">
                <a:solidFill>
                  <a:schemeClr val="bg1"/>
                </a:solidFill>
                <a:latin typeface="+mn-lt"/>
                <a:ea typeface="+mn-ea"/>
                <a:cs typeface="+mn-cs"/>
              </a:defRPr>
            </a:lvl1pPr>
          </a:lstStyle>
          <a:p>
            <a:fld id="{B1A24CD3-204F-4468-8EE4-28A6668D006A}" type="datetimeFigureOut">
              <a:rPr lang="en-US" smtClean="0"/>
              <a:pPr/>
              <a:t>5/31/2013</a:t>
            </a:fld>
            <a:endParaRPr lang="en-US"/>
          </a:p>
        </p:txBody>
      </p:sp>
      <p:sp>
        <p:nvSpPr>
          <p:cNvPr id="5" name="Footer Placeholder 4"/>
          <p:cNvSpPr>
            <a:spLocks noGrp="1"/>
          </p:cNvSpPr>
          <p:nvPr>
            <p:ph type="ftr" sz="quarter" idx="11"/>
          </p:nvPr>
        </p:nvSpPr>
        <p:spPr>
          <a:xfrm>
            <a:off x="3218688" y="6356350"/>
            <a:ext cx="4736592" cy="365125"/>
          </a:xfrm>
        </p:spPr>
        <p:txBody>
          <a:bodyPr vert="horz" lIns="91440" tIns="45720" rIns="91440" bIns="45720" rtlCol="0" anchor="ctr"/>
          <a:lstStyle>
            <a:lvl1pPr marL="0" algn="l" defTabSz="914400" rtl="0" eaLnBrk="1" latinLnBrk="0" hangingPunct="1">
              <a:defRPr sz="1100" b="1" kern="1200">
                <a:solidFill>
                  <a:schemeClr val="tx2">
                    <a:lumMod val="60000"/>
                    <a:lumOff val="40000"/>
                  </a:schemeClr>
                </a:solidFill>
                <a:latin typeface="+mn-lt"/>
                <a:ea typeface="+mn-ea"/>
                <a:cs typeface="+mn-cs"/>
              </a:defRPr>
            </a:lvl1pPr>
          </a:lstStyle>
          <a:p>
            <a:endParaRPr lang="en-US"/>
          </a:p>
        </p:txBody>
      </p:sp>
      <p:sp>
        <p:nvSpPr>
          <p:cNvPr id="6" name="Slide Number Placeholder 5"/>
          <p:cNvSpPr>
            <a:spLocks noGrp="1"/>
          </p:cNvSpPr>
          <p:nvPr>
            <p:ph type="sldNum" sz="quarter" idx="12"/>
          </p:nvPr>
        </p:nvSpPr>
        <p:spPr>
          <a:xfrm>
            <a:off x="8256494" y="6356350"/>
            <a:ext cx="685800" cy="365125"/>
          </a:xfrm>
        </p:spPr>
        <p:txBody>
          <a:bodyPr vert="horz" lIns="91440" tIns="45720" rIns="91440" bIns="45720" rtlCol="0" anchor="ctr"/>
          <a:lstStyle>
            <a:lvl1pPr marL="0" algn="r" defTabSz="914400" rtl="0" eaLnBrk="1" latinLnBrk="0" hangingPunct="1">
              <a:defRPr sz="1100" b="1" kern="1200">
                <a:solidFill>
                  <a:schemeClr val="tx2">
                    <a:lumMod val="60000"/>
                    <a:lumOff val="40000"/>
                  </a:schemeClr>
                </a:solidFill>
                <a:latin typeface="+mn-lt"/>
                <a:ea typeface="+mn-ea"/>
                <a:cs typeface="+mn-cs"/>
              </a:defRPr>
            </a:lvl1pPr>
          </a:lstStyle>
          <a:p>
            <a:fld id="{57AF16DE-A0D5-4438-950F-5B1E159C2C2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7212106" y="268288"/>
            <a:ext cx="1645920"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4" name="Date Placeholder 3"/>
          <p:cNvSpPr>
            <a:spLocks noGrp="1"/>
          </p:cNvSpPr>
          <p:nvPr>
            <p:ph type="dt" sz="half" idx="10"/>
          </p:nvPr>
        </p:nvSpPr>
        <p:spPr>
          <a:xfrm>
            <a:off x="7212106" y="6356350"/>
            <a:ext cx="1752600" cy="365125"/>
          </a:xfrm>
        </p:spPr>
        <p:txBody>
          <a:bodyPr/>
          <a:lstStyle/>
          <a:p>
            <a:fld id="{B1A24CD3-204F-4468-8EE4-28A6668D006A}" type="datetimeFigureOut">
              <a:rPr lang="en-US" smtClean="0"/>
              <a:pPr/>
              <a:t>5/31/2013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AF16DE-A0D5-4438-950F-5B1E159C2C2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7" name="Rectangle 6"/>
          <p:cNvSpPr/>
          <p:nvPr/>
        </p:nvSpPr>
        <p:spPr>
          <a:xfrm>
            <a:off x="3186953" y="268288"/>
            <a:ext cx="5669280" cy="25603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a:off x="3200399" y="4171950"/>
            <a:ext cx="5457919" cy="1085850"/>
          </a:xfrm>
        </p:spPr>
        <p:txBody>
          <a:bodyPr>
            <a:normAutofit/>
          </a:bodyPr>
          <a:lstStyle>
            <a:lvl1pPr>
              <a:defRPr sz="4600"/>
            </a:lvl1pPr>
          </a:lstStyle>
          <a:p>
            <a:r>
              <a:rPr lang="en-US" smtClean="0"/>
              <a:t>Click to edit Master title style</a:t>
            </a:r>
            <a:endParaRPr/>
          </a:p>
        </p:txBody>
      </p:sp>
      <p:sp>
        <p:nvSpPr>
          <p:cNvPr id="3" name="Subtitle 2"/>
          <p:cNvSpPr>
            <a:spLocks noGrp="1"/>
          </p:cNvSpPr>
          <p:nvPr>
            <p:ph type="subTitle" idx="1"/>
          </p:nvPr>
        </p:nvSpPr>
        <p:spPr>
          <a:xfrm>
            <a:off x="3200401" y="5257799"/>
            <a:ext cx="5457918" cy="618565"/>
          </a:xfrm>
        </p:spPr>
        <p:txBody>
          <a:bodyPr>
            <a:normAutofit/>
          </a:bodyPr>
          <a:lstStyle>
            <a:lvl1pPr marL="0" indent="0" algn="l">
              <a:spcBef>
                <a:spcPct val="0"/>
              </a:spcBef>
              <a:buNone/>
              <a:defRPr sz="1600">
                <a:solidFill>
                  <a:schemeClr val="tx2"/>
                </a:solidFill>
              </a:defRPr>
            </a:lvl1pPr>
            <a:lvl2pPr marL="457200" indent="0" algn="ctr">
              <a:spcBef>
                <a:spcPct val="0"/>
              </a:spcBef>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dirty="0"/>
          </a:p>
        </p:txBody>
      </p:sp>
      <p:sp>
        <p:nvSpPr>
          <p:cNvPr id="4" name="Date Placeholder 3"/>
          <p:cNvSpPr>
            <a:spLocks noGrp="1"/>
          </p:cNvSpPr>
          <p:nvPr>
            <p:ph type="dt" sz="half" idx="10"/>
          </p:nvPr>
        </p:nvSpPr>
        <p:spPr>
          <a:xfrm>
            <a:off x="3276600" y="389965"/>
            <a:ext cx="5499847" cy="365125"/>
          </a:xfrm>
        </p:spPr>
        <p:txBody>
          <a:bodyPr/>
          <a:lstStyle>
            <a:lvl1pPr>
              <a:defRPr sz="2200" b="0" baseline="0">
                <a:solidFill>
                  <a:schemeClr val="bg1"/>
                </a:solidFill>
              </a:defRPr>
            </a:lvl1pPr>
          </a:lstStyle>
          <a:p>
            <a:fld id="{B1A24CD3-204F-4468-8EE4-28A6668D006A}" type="datetimeFigureOut">
              <a:rPr lang="en-US" smtClean="0"/>
              <a:pPr/>
              <a:t>5/31/2013</a:t>
            </a:fld>
            <a:endParaRPr lang="en-US"/>
          </a:p>
        </p:txBody>
      </p:sp>
      <p:sp>
        <p:nvSpPr>
          <p:cNvPr id="5" name="Footer Placeholder 4"/>
          <p:cNvSpPr>
            <a:spLocks noGrp="1"/>
          </p:cNvSpPr>
          <p:nvPr>
            <p:ph type="ftr" sz="quarter" idx="11"/>
          </p:nvPr>
        </p:nvSpPr>
        <p:spPr>
          <a:xfrm>
            <a:off x="3213847" y="6356350"/>
            <a:ext cx="4734112" cy="365125"/>
          </a:xfrm>
        </p:spPr>
        <p:txBody>
          <a:bodyPr/>
          <a:lstStyle/>
          <a:p>
            <a:endParaRPr lang="en-US"/>
          </a:p>
        </p:txBody>
      </p:sp>
      <p:sp>
        <p:nvSpPr>
          <p:cNvPr id="6" name="Slide Number Placeholder 5"/>
          <p:cNvSpPr>
            <a:spLocks noGrp="1"/>
          </p:cNvSpPr>
          <p:nvPr>
            <p:ph type="sldNum" sz="quarter" idx="12"/>
          </p:nvPr>
        </p:nvSpPr>
        <p:spPr>
          <a:xfrm>
            <a:off x="8265459" y="6356350"/>
            <a:ext cx="685800" cy="365125"/>
          </a:xfrm>
        </p:spPr>
        <p:txBody>
          <a:bodyPr vert="horz" lIns="91440" tIns="45720" rIns="91440" bIns="45720" rtlCol="0" anchor="ctr"/>
          <a:lstStyle>
            <a:lvl1pPr marL="0" algn="r" defTabSz="914400" rtl="0" eaLnBrk="1" latinLnBrk="0" hangingPunct="1">
              <a:defRPr sz="1100" b="1" kern="1200">
                <a:solidFill>
                  <a:schemeClr val="tx2">
                    <a:lumMod val="60000"/>
                    <a:lumOff val="40000"/>
                  </a:schemeClr>
                </a:solidFill>
                <a:latin typeface="+mn-lt"/>
                <a:ea typeface="+mn-ea"/>
                <a:cs typeface="+mn-cs"/>
              </a:defRPr>
            </a:lvl1pPr>
          </a:lstStyle>
          <a:p>
            <a:fld id="{57AF16DE-A0D5-4438-950F-5B1E159C2C28}" type="slidenum">
              <a:rPr lang="en-US" smtClean="0"/>
              <a:pPr/>
              <a:t>‹#›</a:t>
            </a:fld>
            <a:endParaRPr lang="en-US"/>
          </a:p>
        </p:txBody>
      </p:sp>
      <p:sp>
        <p:nvSpPr>
          <p:cNvPr id="9" name="Picture Placeholder 8"/>
          <p:cNvSpPr>
            <a:spLocks noGrp="1"/>
          </p:cNvSpPr>
          <p:nvPr>
            <p:ph type="pic" sz="quarter" idx="13"/>
          </p:nvPr>
        </p:nvSpPr>
        <p:spPr>
          <a:xfrm>
            <a:off x="3200400" y="2877671"/>
            <a:ext cx="5646867" cy="1280160"/>
          </a:xfrm>
        </p:spPr>
        <p:txBody>
          <a:bodyPr/>
          <a:lstStyle>
            <a:lvl1pPr>
              <a:buNone/>
              <a:defRPr/>
            </a:lvl1pPr>
          </a:lstStyle>
          <a:p>
            <a:r>
              <a:rPr lang="en-US" smtClean="0"/>
              <a:t>Click icon to add picture</a:t>
            </a:r>
            <a:endParaRPr/>
          </a:p>
        </p:txBody>
      </p:sp>
      <p:sp>
        <p:nvSpPr>
          <p:cNvPr id="10" name="Rectangle 9"/>
          <p:cNvSpPr/>
          <p:nvPr/>
        </p:nvSpPr>
        <p:spPr>
          <a:xfrm>
            <a:off x="268940" y="268288"/>
            <a:ext cx="182880" cy="388685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Content, and Picture">
    <p:spTree>
      <p:nvGrpSpPr>
        <p:cNvPr id="1" name=""/>
        <p:cNvGrpSpPr/>
        <p:nvPr/>
      </p:nvGrpSpPr>
      <p:grpSpPr>
        <a:xfrm>
          <a:off x="0" y="0"/>
          <a:ext cx="0" cy="0"/>
          <a:chOff x="0" y="0"/>
          <a:chExt cx="0" cy="0"/>
        </a:xfrm>
      </p:grpSpPr>
      <p:sp>
        <p:nvSpPr>
          <p:cNvPr id="7" name="Rectangle 6"/>
          <p:cNvSpPr/>
          <p:nvPr/>
        </p:nvSpPr>
        <p:spPr>
          <a:xfrm>
            <a:off x="269875" y="268288"/>
            <a:ext cx="1645920"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2178423" y="914400"/>
            <a:ext cx="6508377" cy="1143000"/>
          </a:xfrm>
        </p:spPr>
        <p:txBody>
          <a:bodyPr/>
          <a:lstStyle/>
          <a:p>
            <a:r>
              <a:rPr lang="en-US" smtClean="0"/>
              <a:t>Click to edit Master title style</a:t>
            </a:r>
            <a:endParaRPr/>
          </a:p>
        </p:txBody>
      </p:sp>
      <p:sp>
        <p:nvSpPr>
          <p:cNvPr id="3" name="Content Placeholder 2"/>
          <p:cNvSpPr>
            <a:spLocks noGrp="1"/>
          </p:cNvSpPr>
          <p:nvPr>
            <p:ph idx="1"/>
          </p:nvPr>
        </p:nvSpPr>
        <p:spPr>
          <a:xfrm>
            <a:off x="2178423" y="2209800"/>
            <a:ext cx="6508377" cy="3916363"/>
          </a:xfrm>
        </p:spPr>
        <p:txBody>
          <a:bodyPr/>
          <a:lstStyle>
            <a:lvl5pP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4" name="Date Placeholder 3"/>
          <p:cNvSpPr>
            <a:spLocks noGrp="1"/>
          </p:cNvSpPr>
          <p:nvPr>
            <p:ph type="dt" sz="half" idx="10"/>
          </p:nvPr>
        </p:nvSpPr>
        <p:spPr>
          <a:xfrm>
            <a:off x="7212106" y="6356350"/>
            <a:ext cx="1752600" cy="365125"/>
          </a:xfrm>
        </p:spPr>
        <p:txBody>
          <a:bodyPr/>
          <a:lstStyle/>
          <a:p>
            <a:fld id="{B1A24CD3-204F-4468-8EE4-28A6668D006A}" type="datetimeFigureOut">
              <a:rPr lang="en-US" smtClean="0"/>
              <a:pPr/>
              <a:t>5/31/2013</a:t>
            </a:fld>
            <a:endParaRPr lang="en-US"/>
          </a:p>
        </p:txBody>
      </p:sp>
      <p:sp>
        <p:nvSpPr>
          <p:cNvPr id="5" name="Footer Placeholder 4"/>
          <p:cNvSpPr>
            <a:spLocks noGrp="1"/>
          </p:cNvSpPr>
          <p:nvPr>
            <p:ph type="ftr" sz="quarter" idx="11"/>
          </p:nvPr>
        </p:nvSpPr>
        <p:spPr>
          <a:xfrm>
            <a:off x="2178423" y="6356350"/>
            <a:ext cx="4926852" cy="365125"/>
          </a:xfrm>
        </p:spPr>
        <p:txBody>
          <a:bodyPr/>
          <a:lstStyle/>
          <a:p>
            <a:endParaRPr lang="en-US"/>
          </a:p>
        </p:txBody>
      </p:sp>
      <p:sp>
        <p:nvSpPr>
          <p:cNvPr id="6" name="Slide Number Placeholder 5"/>
          <p:cNvSpPr>
            <a:spLocks noGrp="1"/>
          </p:cNvSpPr>
          <p:nvPr>
            <p:ph type="sldNum" sz="quarter" idx="12"/>
          </p:nvPr>
        </p:nvSpPr>
        <p:spPr>
          <a:xfrm>
            <a:off x="331694" y="361016"/>
            <a:ext cx="506506" cy="365125"/>
          </a:xfrm>
        </p:spPr>
        <p:txBody>
          <a:bodyPr/>
          <a:lstStyle/>
          <a:p>
            <a:fld id="{57AF16DE-A0D5-4438-950F-5B1E159C2C28}" type="slidenum">
              <a:rPr lang="en-US" smtClean="0"/>
              <a:pPr/>
              <a:t>‹#›</a:t>
            </a:fld>
            <a:endParaRPr lang="en-US"/>
          </a:p>
        </p:txBody>
      </p:sp>
      <p:sp>
        <p:nvSpPr>
          <p:cNvPr id="9" name="Picture Placeholder 8"/>
          <p:cNvSpPr>
            <a:spLocks noGrp="1"/>
          </p:cNvSpPr>
          <p:nvPr>
            <p:ph type="pic" sz="quarter" idx="13"/>
          </p:nvPr>
        </p:nvSpPr>
        <p:spPr>
          <a:xfrm>
            <a:off x="269875" y="1976718"/>
            <a:ext cx="1645920" cy="4625788"/>
          </a:xfrm>
        </p:spPr>
        <p:txBody>
          <a:bodyPr/>
          <a:lstStyle>
            <a:lvl1pPr>
              <a:buNone/>
              <a:defRPr/>
            </a:lvl1pPr>
          </a:lstStyle>
          <a:p>
            <a:r>
              <a:rPr lang="en-US" smtClean="0"/>
              <a:t>Click icon to add picture</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7758952" y="268288"/>
            <a:ext cx="1099073" cy="635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2209801" y="3429000"/>
            <a:ext cx="4966446" cy="1398494"/>
          </a:xfrm>
        </p:spPr>
        <p:txBody>
          <a:bodyPr anchor="b" anchorCtr="0"/>
          <a:lstStyle>
            <a:lvl1pPr algn="r">
              <a:defRPr sz="4600" b="0" cap="none" baseline="0"/>
            </a:lvl1pPr>
          </a:lstStyle>
          <a:p>
            <a:r>
              <a:rPr lang="en-US" smtClean="0"/>
              <a:t>Click to edit Master title style</a:t>
            </a:r>
            <a:endParaRPr/>
          </a:p>
        </p:txBody>
      </p:sp>
      <p:sp>
        <p:nvSpPr>
          <p:cNvPr id="3" name="Text Placeholder 2"/>
          <p:cNvSpPr>
            <a:spLocks noGrp="1"/>
          </p:cNvSpPr>
          <p:nvPr>
            <p:ph type="body" idx="1"/>
          </p:nvPr>
        </p:nvSpPr>
        <p:spPr>
          <a:xfrm>
            <a:off x="2209801" y="4824414"/>
            <a:ext cx="4966446" cy="1320800"/>
          </a:xfrm>
        </p:spPr>
        <p:txBody>
          <a:bodyPr anchor="t" anchorCtr="0">
            <a:normAutofit/>
          </a:bodyPr>
          <a:lstStyle>
            <a:lvl1pPr marL="0" indent="0" algn="r">
              <a:spcBef>
                <a:spcPts val="0"/>
              </a:spcBef>
              <a:buNone/>
              <a:defRPr sz="16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4" name="Date Placeholder 3"/>
          <p:cNvSpPr>
            <a:spLocks noGrp="1"/>
          </p:cNvSpPr>
          <p:nvPr>
            <p:ph type="dt" sz="half" idx="10"/>
          </p:nvPr>
        </p:nvSpPr>
        <p:spPr>
          <a:xfrm>
            <a:off x="5562600" y="6356350"/>
            <a:ext cx="1622612" cy="365125"/>
          </a:xfrm>
        </p:spPr>
        <p:txBody>
          <a:bodyPr/>
          <a:lstStyle/>
          <a:p>
            <a:fld id="{B1A24CD3-204F-4468-8EE4-28A6668D006A}" type="datetimeFigureOut">
              <a:rPr lang="en-US" smtClean="0"/>
              <a:pPr/>
              <a:t>5/31/2013</a:t>
            </a:fld>
            <a:endParaRPr lang="en-US"/>
          </a:p>
        </p:txBody>
      </p:sp>
      <p:sp>
        <p:nvSpPr>
          <p:cNvPr id="5" name="Footer Placeholder 4"/>
          <p:cNvSpPr>
            <a:spLocks noGrp="1"/>
          </p:cNvSpPr>
          <p:nvPr>
            <p:ph type="ftr" sz="quarter" idx="11"/>
          </p:nvPr>
        </p:nvSpPr>
        <p:spPr>
          <a:xfrm>
            <a:off x="174812" y="6356350"/>
            <a:ext cx="5311588" cy="365125"/>
          </a:xfrm>
        </p:spPr>
        <p:txBody>
          <a:bodyPr/>
          <a:lstStyle/>
          <a:p>
            <a:endParaRPr lang="en-US"/>
          </a:p>
        </p:txBody>
      </p:sp>
      <p:sp>
        <p:nvSpPr>
          <p:cNvPr id="6" name="Slide Number Placeholder 5"/>
          <p:cNvSpPr>
            <a:spLocks noGrp="1"/>
          </p:cNvSpPr>
          <p:nvPr>
            <p:ph type="sldNum" sz="quarter" idx="12"/>
          </p:nvPr>
        </p:nvSpPr>
        <p:spPr/>
        <p:txBody>
          <a:bodyPr/>
          <a:lstStyle/>
          <a:p>
            <a:fld id="{57AF16DE-A0D5-4438-950F-5B1E159C2C2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ection with Picture">
    <p:spTree>
      <p:nvGrpSpPr>
        <p:cNvPr id="1" name=""/>
        <p:cNvGrpSpPr/>
        <p:nvPr/>
      </p:nvGrpSpPr>
      <p:grpSpPr>
        <a:xfrm>
          <a:off x="0" y="0"/>
          <a:ext cx="0" cy="0"/>
          <a:chOff x="0" y="0"/>
          <a:chExt cx="0" cy="0"/>
        </a:xfrm>
      </p:grpSpPr>
      <p:sp>
        <p:nvSpPr>
          <p:cNvPr id="7" name="Rectangle 6"/>
          <p:cNvSpPr/>
          <p:nvPr/>
        </p:nvSpPr>
        <p:spPr>
          <a:xfrm>
            <a:off x="269875" y="4773706"/>
            <a:ext cx="2971800" cy="18445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720354" y="3429001"/>
            <a:ext cx="4966446" cy="1398494"/>
          </a:xfrm>
        </p:spPr>
        <p:txBody>
          <a:bodyPr anchor="b" anchorCtr="0"/>
          <a:lstStyle>
            <a:lvl1pPr algn="r">
              <a:defRPr sz="4600" b="0" cap="none" baseline="0"/>
            </a:lvl1pPr>
          </a:lstStyle>
          <a:p>
            <a:r>
              <a:rPr lang="en-US" smtClean="0"/>
              <a:t>Click to edit Master title style</a:t>
            </a:r>
            <a:endParaRPr/>
          </a:p>
        </p:txBody>
      </p:sp>
      <p:sp>
        <p:nvSpPr>
          <p:cNvPr id="3" name="Text Placeholder 2"/>
          <p:cNvSpPr>
            <a:spLocks noGrp="1"/>
          </p:cNvSpPr>
          <p:nvPr>
            <p:ph type="body" idx="1"/>
          </p:nvPr>
        </p:nvSpPr>
        <p:spPr>
          <a:xfrm>
            <a:off x="3720354" y="4824414"/>
            <a:ext cx="4966446" cy="1320800"/>
          </a:xfrm>
        </p:spPr>
        <p:txBody>
          <a:bodyPr anchor="t" anchorCtr="0">
            <a:normAutofit/>
          </a:bodyPr>
          <a:lstStyle>
            <a:lvl1pPr marL="0" indent="0" algn="r">
              <a:spcBef>
                <a:spcPts val="0"/>
              </a:spcBef>
              <a:buNone/>
              <a:defRPr sz="16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6" name="Slide Number Placeholder 5"/>
          <p:cNvSpPr>
            <a:spLocks noGrp="1"/>
          </p:cNvSpPr>
          <p:nvPr>
            <p:ph type="sldNum" sz="quarter" idx="12"/>
          </p:nvPr>
        </p:nvSpPr>
        <p:spPr>
          <a:xfrm>
            <a:off x="351212" y="6104965"/>
            <a:ext cx="506506" cy="365125"/>
          </a:xfrm>
        </p:spPr>
        <p:txBody>
          <a:bodyPr/>
          <a:lstStyle/>
          <a:p>
            <a:fld id="{57AF16DE-A0D5-4438-950F-5B1E159C2C28}" type="slidenum">
              <a:rPr lang="en-US" smtClean="0"/>
              <a:pPr/>
              <a:t>‹#›</a:t>
            </a:fld>
            <a:endParaRPr lang="en-US"/>
          </a:p>
        </p:txBody>
      </p:sp>
      <p:sp>
        <p:nvSpPr>
          <p:cNvPr id="9" name="Picture Placeholder 8"/>
          <p:cNvSpPr>
            <a:spLocks noGrp="1"/>
          </p:cNvSpPr>
          <p:nvPr>
            <p:ph type="pic" sz="quarter" idx="13"/>
          </p:nvPr>
        </p:nvSpPr>
        <p:spPr>
          <a:xfrm>
            <a:off x="269874" y="268288"/>
            <a:ext cx="2971800" cy="4438650"/>
          </a:xfrm>
        </p:spPr>
        <p:txBody>
          <a:bodyPr/>
          <a:lstStyle>
            <a:lvl1pPr>
              <a:buNone/>
              <a:defRPr/>
            </a:lvl1pPr>
          </a:lstStyle>
          <a:p>
            <a:r>
              <a:rPr lang="en-US" smtClean="0"/>
              <a:t>Click icon to add picture</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14400"/>
            <a:ext cx="7391401" cy="1143000"/>
          </a:xfrm>
        </p:spPr>
        <p:txBody>
          <a:bodyPr/>
          <a:lstStyle/>
          <a:p>
            <a:r>
              <a:rPr lang="en-US" smtClean="0"/>
              <a:t>Click to edit Master title style</a:t>
            </a:r>
            <a:endParaRPr/>
          </a:p>
        </p:txBody>
      </p:sp>
      <p:sp>
        <p:nvSpPr>
          <p:cNvPr id="3" name="Content Placeholder 2"/>
          <p:cNvSpPr>
            <a:spLocks noGrp="1"/>
          </p:cNvSpPr>
          <p:nvPr>
            <p:ph sz="half" idx="1"/>
          </p:nvPr>
        </p:nvSpPr>
        <p:spPr>
          <a:xfrm>
            <a:off x="457200" y="2214563"/>
            <a:ext cx="3566160" cy="39116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4" name="Content Placeholder 3"/>
          <p:cNvSpPr>
            <a:spLocks noGrp="1"/>
          </p:cNvSpPr>
          <p:nvPr>
            <p:ph sz="half" idx="2"/>
          </p:nvPr>
        </p:nvSpPr>
        <p:spPr>
          <a:xfrm>
            <a:off x="4282440" y="2214563"/>
            <a:ext cx="3566160" cy="39116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5" name="Date Placeholder 4"/>
          <p:cNvSpPr>
            <a:spLocks noGrp="1"/>
          </p:cNvSpPr>
          <p:nvPr>
            <p:ph type="dt" sz="half" idx="10"/>
          </p:nvPr>
        </p:nvSpPr>
        <p:spPr/>
        <p:txBody>
          <a:bodyPr/>
          <a:lstStyle/>
          <a:p>
            <a:fld id="{B1A24CD3-204F-4468-8EE4-28A6668D006A}" type="datetimeFigureOut">
              <a:rPr lang="en-US" smtClean="0"/>
              <a:pPr/>
              <a:t>5/31/2013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AF16DE-A0D5-4438-950F-5B1E159C2C2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14400"/>
            <a:ext cx="7388352" cy="1143000"/>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457200" y="2054132"/>
            <a:ext cx="3566160" cy="639762"/>
          </a:xfrm>
        </p:spPr>
        <p:txBody>
          <a:bodyPr anchor="b">
            <a:noAutofit/>
          </a:bodyPr>
          <a:lstStyle>
            <a:lvl1pPr marL="0" indent="0" algn="ctr">
              <a:spcBef>
                <a:spcPct val="0"/>
              </a:spcBef>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689411"/>
            <a:ext cx="3566160" cy="3436751"/>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5" name="Text Placeholder 4"/>
          <p:cNvSpPr>
            <a:spLocks noGrp="1"/>
          </p:cNvSpPr>
          <p:nvPr>
            <p:ph type="body" sz="quarter" idx="3"/>
          </p:nvPr>
        </p:nvSpPr>
        <p:spPr>
          <a:xfrm>
            <a:off x="4279391" y="2054132"/>
            <a:ext cx="3566160" cy="639762"/>
          </a:xfrm>
        </p:spPr>
        <p:txBody>
          <a:bodyPr anchor="b">
            <a:noAutofit/>
          </a:bodyPr>
          <a:lstStyle>
            <a:lvl1pPr marL="0" indent="0" algn="ctr">
              <a:spcBef>
                <a:spcPct val="0"/>
              </a:spcBef>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279391" y="2689411"/>
            <a:ext cx="3566160" cy="3436751"/>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7" name="Date Placeholder 6"/>
          <p:cNvSpPr>
            <a:spLocks noGrp="1"/>
          </p:cNvSpPr>
          <p:nvPr>
            <p:ph type="dt" sz="half" idx="10"/>
          </p:nvPr>
        </p:nvSpPr>
        <p:spPr/>
        <p:txBody>
          <a:bodyPr/>
          <a:lstStyle/>
          <a:p>
            <a:fld id="{B1A24CD3-204F-4468-8EE4-28A6668D006A}" type="datetimeFigureOut">
              <a:rPr lang="en-US" smtClean="0"/>
              <a:pPr/>
              <a:t>5/31/2013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7AF16DE-A0D5-4438-950F-5B1E159C2C2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8" name="Rectangle 7"/>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14400"/>
            <a:ext cx="7391401" cy="1143000"/>
          </a:xfrm>
        </p:spPr>
        <p:txBody>
          <a:bodyPr/>
          <a:lstStyle/>
          <a:p>
            <a:r>
              <a:rPr lang="en-US" smtClean="0"/>
              <a:t>Click to edit Master title style</a:t>
            </a:r>
            <a:endParaRPr/>
          </a:p>
        </p:txBody>
      </p:sp>
      <p:sp>
        <p:nvSpPr>
          <p:cNvPr id="3" name="Content Placeholder 2"/>
          <p:cNvSpPr>
            <a:spLocks noGrp="1"/>
          </p:cNvSpPr>
          <p:nvPr>
            <p:ph sz="half" idx="1"/>
          </p:nvPr>
        </p:nvSpPr>
        <p:spPr>
          <a:xfrm>
            <a:off x="457199" y="2214562"/>
            <a:ext cx="7396163"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5" name="Date Placeholder 4"/>
          <p:cNvSpPr>
            <a:spLocks noGrp="1"/>
          </p:cNvSpPr>
          <p:nvPr>
            <p:ph type="dt" sz="half" idx="10"/>
          </p:nvPr>
        </p:nvSpPr>
        <p:spPr/>
        <p:txBody>
          <a:bodyPr/>
          <a:lstStyle/>
          <a:p>
            <a:fld id="{B1A24CD3-204F-4468-8EE4-28A6668D006A}" type="datetimeFigureOut">
              <a:rPr lang="en-US" smtClean="0"/>
              <a:pPr/>
              <a:t>5/31/2013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AF16DE-A0D5-4438-950F-5B1E159C2C28}" type="slidenum">
              <a:rPr lang="en-US" smtClean="0"/>
              <a:pPr/>
              <a:t>‹#›</a:t>
            </a:fld>
            <a:endParaRPr lang="en-US"/>
          </a:p>
        </p:txBody>
      </p:sp>
      <p:sp>
        <p:nvSpPr>
          <p:cNvPr id="9" name="Content Placeholder 2"/>
          <p:cNvSpPr>
            <a:spLocks noGrp="1"/>
          </p:cNvSpPr>
          <p:nvPr>
            <p:ph sz="half" idx="13"/>
          </p:nvPr>
        </p:nvSpPr>
        <p:spPr>
          <a:xfrm>
            <a:off x="457199" y="4224973"/>
            <a:ext cx="7396163"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8" name="Rectangle 7"/>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14400"/>
            <a:ext cx="7391401" cy="1143000"/>
          </a:xfrm>
        </p:spPr>
        <p:txBody>
          <a:bodyPr/>
          <a:lstStyle/>
          <a:p>
            <a:r>
              <a:rPr lang="en-US" smtClean="0"/>
              <a:t>Click to edit Master title style</a:t>
            </a:r>
            <a:endParaRPr/>
          </a:p>
        </p:txBody>
      </p:sp>
      <p:sp>
        <p:nvSpPr>
          <p:cNvPr id="3" name="Content Placeholder 2"/>
          <p:cNvSpPr>
            <a:spLocks noGrp="1"/>
          </p:cNvSpPr>
          <p:nvPr>
            <p:ph sz="half" idx="1"/>
          </p:nvPr>
        </p:nvSpPr>
        <p:spPr>
          <a:xfrm>
            <a:off x="4282440" y="2214562"/>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5" name="Date Placeholder 4"/>
          <p:cNvSpPr>
            <a:spLocks noGrp="1"/>
          </p:cNvSpPr>
          <p:nvPr>
            <p:ph type="dt" sz="half" idx="10"/>
          </p:nvPr>
        </p:nvSpPr>
        <p:spPr/>
        <p:txBody>
          <a:bodyPr/>
          <a:lstStyle/>
          <a:p>
            <a:fld id="{B1A24CD3-204F-4468-8EE4-28A6668D006A}" type="datetimeFigureOut">
              <a:rPr lang="en-US" smtClean="0"/>
              <a:pPr/>
              <a:t>5/31/2013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AF16DE-A0D5-4438-950F-5B1E159C2C28}" type="slidenum">
              <a:rPr lang="en-US" smtClean="0"/>
              <a:pPr/>
              <a:t>‹#›</a:t>
            </a:fld>
            <a:endParaRPr lang="en-US"/>
          </a:p>
        </p:txBody>
      </p:sp>
      <p:sp>
        <p:nvSpPr>
          <p:cNvPr id="9" name="Content Placeholder 2"/>
          <p:cNvSpPr>
            <a:spLocks noGrp="1"/>
          </p:cNvSpPr>
          <p:nvPr>
            <p:ph sz="half" idx="13"/>
          </p:nvPr>
        </p:nvSpPr>
        <p:spPr>
          <a:xfrm>
            <a:off x="4282440" y="4224973"/>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10" name="Content Placeholder 2"/>
          <p:cNvSpPr>
            <a:spLocks noGrp="1"/>
          </p:cNvSpPr>
          <p:nvPr>
            <p:ph sz="half" idx="14"/>
          </p:nvPr>
        </p:nvSpPr>
        <p:spPr>
          <a:xfrm>
            <a:off x="457200" y="2214563"/>
            <a:ext cx="3566160" cy="39116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8" name="Rectangle 7"/>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14400"/>
            <a:ext cx="7391401" cy="1143000"/>
          </a:xfrm>
        </p:spPr>
        <p:txBody>
          <a:bodyPr/>
          <a:lstStyle/>
          <a:p>
            <a:r>
              <a:rPr lang="en-US" smtClean="0"/>
              <a:t>Click to edit Master title style</a:t>
            </a:r>
            <a:endParaRPr/>
          </a:p>
        </p:txBody>
      </p:sp>
      <p:sp>
        <p:nvSpPr>
          <p:cNvPr id="3" name="Content Placeholder 2"/>
          <p:cNvSpPr>
            <a:spLocks noGrp="1"/>
          </p:cNvSpPr>
          <p:nvPr>
            <p:ph sz="half" idx="1"/>
          </p:nvPr>
        </p:nvSpPr>
        <p:spPr>
          <a:xfrm>
            <a:off x="4282440" y="2214562"/>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5" name="Date Placeholder 4"/>
          <p:cNvSpPr>
            <a:spLocks noGrp="1"/>
          </p:cNvSpPr>
          <p:nvPr>
            <p:ph type="dt" sz="half" idx="10"/>
          </p:nvPr>
        </p:nvSpPr>
        <p:spPr/>
        <p:txBody>
          <a:bodyPr/>
          <a:lstStyle/>
          <a:p>
            <a:fld id="{B1A24CD3-204F-4468-8EE4-28A6668D006A}" type="datetimeFigureOut">
              <a:rPr lang="en-US" smtClean="0"/>
              <a:pPr/>
              <a:t>5/31/2013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AF16DE-A0D5-4438-950F-5B1E159C2C28}" type="slidenum">
              <a:rPr lang="en-US" smtClean="0"/>
              <a:pPr/>
              <a:t>‹#›</a:t>
            </a:fld>
            <a:endParaRPr lang="en-US"/>
          </a:p>
        </p:txBody>
      </p:sp>
      <p:sp>
        <p:nvSpPr>
          <p:cNvPr id="9" name="Content Placeholder 2"/>
          <p:cNvSpPr>
            <a:spLocks noGrp="1"/>
          </p:cNvSpPr>
          <p:nvPr>
            <p:ph sz="half" idx="13"/>
          </p:nvPr>
        </p:nvSpPr>
        <p:spPr>
          <a:xfrm>
            <a:off x="4282440" y="4224973"/>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11" name="Content Placeholder 2"/>
          <p:cNvSpPr>
            <a:spLocks noGrp="1"/>
          </p:cNvSpPr>
          <p:nvPr>
            <p:ph sz="half" idx="14"/>
          </p:nvPr>
        </p:nvSpPr>
        <p:spPr>
          <a:xfrm>
            <a:off x="457200" y="2214562"/>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12" name="Content Placeholder 2"/>
          <p:cNvSpPr>
            <a:spLocks noGrp="1"/>
          </p:cNvSpPr>
          <p:nvPr>
            <p:ph sz="half" idx="15"/>
          </p:nvPr>
        </p:nvSpPr>
        <p:spPr>
          <a:xfrm>
            <a:off x="457200" y="4224973"/>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B1A24CD3-204F-4468-8EE4-28A6668D006A}" type="datetimeFigureOut">
              <a:rPr lang="en-US" smtClean="0"/>
              <a:pPr/>
              <a:t>5/31/2013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7AF16DE-A0D5-4438-950F-5B1E159C2C28}"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p:nvSpPr>
        <p:spPr>
          <a:xfrm>
            <a:off x="8148918" y="268288"/>
            <a:ext cx="718073" cy="5669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Date Placeholder 1"/>
          <p:cNvSpPr>
            <a:spLocks noGrp="1"/>
          </p:cNvSpPr>
          <p:nvPr>
            <p:ph type="dt" sz="half" idx="10"/>
          </p:nvPr>
        </p:nvSpPr>
        <p:spPr/>
        <p:txBody>
          <a:bodyPr/>
          <a:lstStyle/>
          <a:p>
            <a:fld id="{B1A24CD3-204F-4468-8EE4-28A6668D006A}" type="datetimeFigureOut">
              <a:rPr lang="en-US" smtClean="0"/>
              <a:pPr/>
              <a:t>5/31/2013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7AF16DE-A0D5-4438-950F-5B1E159C2C28}"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8148918" y="268288"/>
            <a:ext cx="718073" cy="5669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95082"/>
            <a:ext cx="3566160" cy="1035424"/>
          </a:xfrm>
        </p:spPr>
        <p:txBody>
          <a:bodyPr anchor="b"/>
          <a:lstStyle>
            <a:lvl1pPr algn="l">
              <a:defRPr sz="2800" b="0"/>
            </a:lvl1pPr>
          </a:lstStyle>
          <a:p>
            <a:r>
              <a:rPr lang="en-US" smtClean="0"/>
              <a:t>Click to edit Master title style</a:t>
            </a:r>
            <a:endParaRPr/>
          </a:p>
        </p:txBody>
      </p:sp>
      <p:sp>
        <p:nvSpPr>
          <p:cNvPr id="3" name="Content Placeholder 2"/>
          <p:cNvSpPr>
            <a:spLocks noGrp="1"/>
          </p:cNvSpPr>
          <p:nvPr>
            <p:ph idx="1"/>
          </p:nvPr>
        </p:nvSpPr>
        <p:spPr>
          <a:xfrm>
            <a:off x="4762052" y="990600"/>
            <a:ext cx="3566160" cy="5135563"/>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4" name="Text Placeholder 3"/>
          <p:cNvSpPr>
            <a:spLocks noGrp="1"/>
          </p:cNvSpPr>
          <p:nvPr>
            <p:ph type="body" sz="half" idx="2"/>
          </p:nvPr>
        </p:nvSpPr>
        <p:spPr>
          <a:xfrm>
            <a:off x="457199" y="2057400"/>
            <a:ext cx="3566160" cy="3657601"/>
          </a:xfrm>
        </p:spPr>
        <p:txBody>
          <a:bodyPr>
            <a:normAutofit/>
          </a:bodyPr>
          <a:lstStyle>
            <a:lvl1pPr marL="0" indent="0">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5" name="Date Placeholder 4"/>
          <p:cNvSpPr>
            <a:spLocks noGrp="1"/>
          </p:cNvSpPr>
          <p:nvPr>
            <p:ph type="dt" sz="half" idx="10"/>
          </p:nvPr>
        </p:nvSpPr>
        <p:spPr/>
        <p:txBody>
          <a:bodyPr/>
          <a:lstStyle/>
          <a:p>
            <a:fld id="{B1A24CD3-204F-4468-8EE4-28A6668D006A}" type="datetimeFigureOut">
              <a:rPr lang="en-US" smtClean="0"/>
              <a:pPr/>
              <a:t>5/31/2013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AF16DE-A0D5-4438-950F-5B1E159C2C28}" type="slidenum">
              <a:rPr lang="en-US" smtClean="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8" name="Rectangle 7"/>
          <p:cNvSpPr/>
          <p:nvPr/>
        </p:nvSpPr>
        <p:spPr>
          <a:xfrm>
            <a:off x="4746811" y="268288"/>
            <a:ext cx="4114800" cy="5669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95082"/>
            <a:ext cx="3566160" cy="1035424"/>
          </a:xfrm>
        </p:spPr>
        <p:txBody>
          <a:bodyPr anchor="b"/>
          <a:lstStyle>
            <a:lvl1pPr algn="l">
              <a:defRPr sz="2800" b="0"/>
            </a:lvl1pPr>
          </a:lstStyle>
          <a:p>
            <a:r>
              <a:rPr lang="en-US" smtClean="0"/>
              <a:t>Click to edit Master title style</a:t>
            </a:r>
            <a:endParaRPr/>
          </a:p>
        </p:txBody>
      </p:sp>
      <p:sp>
        <p:nvSpPr>
          <p:cNvPr id="4" name="Text Placeholder 3"/>
          <p:cNvSpPr>
            <a:spLocks noGrp="1"/>
          </p:cNvSpPr>
          <p:nvPr>
            <p:ph type="body" sz="half" idx="2"/>
          </p:nvPr>
        </p:nvSpPr>
        <p:spPr>
          <a:xfrm>
            <a:off x="457199" y="2057400"/>
            <a:ext cx="3566160" cy="3657601"/>
          </a:xfrm>
        </p:spPr>
        <p:txBody>
          <a:bodyPr>
            <a:normAutofit/>
          </a:bodyPr>
          <a:lstStyle>
            <a:lvl1pPr marL="0" indent="0">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5" name="Date Placeholder 4"/>
          <p:cNvSpPr>
            <a:spLocks noGrp="1"/>
          </p:cNvSpPr>
          <p:nvPr>
            <p:ph type="dt" sz="half" idx="10"/>
          </p:nvPr>
        </p:nvSpPr>
        <p:spPr>
          <a:xfrm>
            <a:off x="161365" y="6124014"/>
            <a:ext cx="1752600" cy="365125"/>
          </a:xfrm>
        </p:spPr>
        <p:txBody>
          <a:bodyPr/>
          <a:lstStyle>
            <a:lvl1pPr algn="l">
              <a:defRPr/>
            </a:lvl1pPr>
          </a:lstStyle>
          <a:p>
            <a:fld id="{B1A24CD3-204F-4468-8EE4-28A6668D006A}" type="datetimeFigureOut">
              <a:rPr lang="en-US" smtClean="0"/>
              <a:pPr/>
              <a:t>5/31/2013</a:t>
            </a:fld>
            <a:endParaRPr lang="en-US"/>
          </a:p>
        </p:txBody>
      </p:sp>
      <p:sp>
        <p:nvSpPr>
          <p:cNvPr id="6" name="Footer Placeholder 5"/>
          <p:cNvSpPr>
            <a:spLocks noGrp="1"/>
          </p:cNvSpPr>
          <p:nvPr>
            <p:ph type="ftr" sz="quarter" idx="11"/>
          </p:nvPr>
        </p:nvSpPr>
        <p:spPr>
          <a:xfrm>
            <a:off x="174812" y="6356350"/>
            <a:ext cx="3863788" cy="365125"/>
          </a:xfrm>
        </p:spPr>
        <p:txBody>
          <a:bodyPr/>
          <a:lstStyle/>
          <a:p>
            <a:endParaRPr lang="en-US"/>
          </a:p>
        </p:txBody>
      </p:sp>
      <p:sp>
        <p:nvSpPr>
          <p:cNvPr id="7" name="Slide Number Placeholder 6"/>
          <p:cNvSpPr>
            <a:spLocks noGrp="1"/>
          </p:cNvSpPr>
          <p:nvPr>
            <p:ph type="sldNum" sz="quarter" idx="12"/>
          </p:nvPr>
        </p:nvSpPr>
        <p:spPr/>
        <p:txBody>
          <a:bodyPr/>
          <a:lstStyle/>
          <a:p>
            <a:fld id="{57AF16DE-A0D5-4438-950F-5B1E159C2C28}" type="slidenum">
              <a:rPr lang="en-US" smtClean="0"/>
              <a:pPr/>
              <a:t>‹#›</a:t>
            </a:fld>
            <a:endParaRPr lang="en-US"/>
          </a:p>
        </p:txBody>
      </p:sp>
      <p:sp>
        <p:nvSpPr>
          <p:cNvPr id="10" name="Picture Placeholder 9"/>
          <p:cNvSpPr>
            <a:spLocks noGrp="1"/>
          </p:cNvSpPr>
          <p:nvPr>
            <p:ph type="pic" sz="quarter" idx="13"/>
          </p:nvPr>
        </p:nvSpPr>
        <p:spPr>
          <a:xfrm>
            <a:off x="4760258" y="990600"/>
            <a:ext cx="4096512" cy="5611813"/>
          </a:xfrm>
        </p:spPr>
        <p:txBody>
          <a:bodyPr/>
          <a:lstStyle>
            <a:lvl1pPr>
              <a:buNone/>
              <a:defRPr/>
            </a:lvl1pPr>
          </a:lstStyle>
          <a:p>
            <a:r>
              <a:rPr lang="en-US" smtClean="0"/>
              <a:t>Click icon to add picture</a:t>
            </a: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sp>
        <p:nvSpPr>
          <p:cNvPr id="8" name="Rectangle 7"/>
          <p:cNvSpPr/>
          <p:nvPr/>
        </p:nvSpPr>
        <p:spPr>
          <a:xfrm>
            <a:off x="7216775" y="268288"/>
            <a:ext cx="1639457" cy="36393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8788" y="4267200"/>
            <a:ext cx="6477000" cy="566738"/>
          </a:xfrm>
        </p:spPr>
        <p:txBody>
          <a:bodyPr anchor="b"/>
          <a:lstStyle>
            <a:lvl1pPr algn="l">
              <a:defRPr sz="2800" b="0"/>
            </a:lvl1pPr>
          </a:lstStyle>
          <a:p>
            <a:r>
              <a:rPr lang="en-US" smtClean="0"/>
              <a:t>Click to edit Master title style</a:t>
            </a:r>
            <a:endParaRPr/>
          </a:p>
        </p:txBody>
      </p:sp>
      <p:sp>
        <p:nvSpPr>
          <p:cNvPr id="3" name="Picture Placeholder 2"/>
          <p:cNvSpPr>
            <a:spLocks noGrp="1"/>
          </p:cNvSpPr>
          <p:nvPr>
            <p:ph type="pic" idx="1"/>
          </p:nvPr>
        </p:nvSpPr>
        <p:spPr>
          <a:xfrm>
            <a:off x="269874" y="268288"/>
            <a:ext cx="6858000" cy="363931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458788" y="4840941"/>
            <a:ext cx="6475412" cy="1304271"/>
          </a:xfrm>
        </p:spPr>
        <p:txBody>
          <a:bodyPr>
            <a:normAutofit/>
          </a:bodyPr>
          <a:lstStyle>
            <a:lvl1pPr marL="0" indent="0">
              <a:spcBef>
                <a:spcPts val="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1A24CD3-204F-4468-8EE4-28A6668D006A}" type="datetimeFigureOut">
              <a:rPr lang="en-US" smtClean="0"/>
              <a:pPr/>
              <a:t>5/31/2013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AF16DE-A0D5-4438-950F-5B1E159C2C28}" type="slidenum">
              <a:rPr lang="en-US" smtClean="0"/>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4 Pictures with Caption">
    <p:spTree>
      <p:nvGrpSpPr>
        <p:cNvPr id="1" name=""/>
        <p:cNvGrpSpPr/>
        <p:nvPr/>
      </p:nvGrpSpPr>
      <p:grpSpPr>
        <a:xfrm>
          <a:off x="0" y="0"/>
          <a:ext cx="0" cy="0"/>
          <a:chOff x="0" y="0"/>
          <a:chExt cx="0" cy="0"/>
        </a:xfrm>
      </p:grpSpPr>
      <p:sp>
        <p:nvSpPr>
          <p:cNvPr id="8" name="Rectangle 7"/>
          <p:cNvSpPr/>
          <p:nvPr/>
        </p:nvSpPr>
        <p:spPr>
          <a:xfrm>
            <a:off x="8135471" y="268288"/>
            <a:ext cx="720761" cy="36393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8788" y="4267200"/>
            <a:ext cx="6477000" cy="566738"/>
          </a:xfrm>
        </p:spPr>
        <p:txBody>
          <a:bodyPr anchor="b"/>
          <a:lstStyle>
            <a:lvl1pPr algn="l">
              <a:defRPr sz="2800" b="0"/>
            </a:lvl1pPr>
          </a:lstStyle>
          <a:p>
            <a:r>
              <a:rPr lang="en-US" smtClean="0"/>
              <a:t>Click to edit Master title style</a:t>
            </a:r>
            <a:endParaRPr/>
          </a:p>
        </p:txBody>
      </p:sp>
      <p:sp>
        <p:nvSpPr>
          <p:cNvPr id="3" name="Picture Placeholder 2"/>
          <p:cNvSpPr>
            <a:spLocks noGrp="1"/>
          </p:cNvSpPr>
          <p:nvPr>
            <p:ph type="pic" idx="1"/>
          </p:nvPr>
        </p:nvSpPr>
        <p:spPr>
          <a:xfrm>
            <a:off x="269874" y="268288"/>
            <a:ext cx="3006726" cy="363931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458788" y="4840941"/>
            <a:ext cx="6475412" cy="1304271"/>
          </a:xfrm>
        </p:spPr>
        <p:txBody>
          <a:bodyPr>
            <a:normAutofit/>
          </a:bodyPr>
          <a:lstStyle>
            <a:lvl1pPr marL="0" indent="0">
              <a:spcBef>
                <a:spcPts val="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1A24CD3-204F-4468-8EE4-28A6668D006A}" type="datetimeFigureOut">
              <a:rPr lang="en-US" smtClean="0"/>
              <a:pPr/>
              <a:t>5/31/2013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AF16DE-A0D5-4438-950F-5B1E159C2C28}" type="slidenum">
              <a:rPr lang="en-US" smtClean="0"/>
              <a:pPr/>
              <a:t>‹#›</a:t>
            </a:fld>
            <a:endParaRPr lang="en-US"/>
          </a:p>
        </p:txBody>
      </p:sp>
      <p:sp>
        <p:nvSpPr>
          <p:cNvPr id="10" name="Picture Placeholder 2"/>
          <p:cNvSpPr>
            <a:spLocks noGrp="1"/>
          </p:cNvSpPr>
          <p:nvPr>
            <p:ph type="pic" idx="13"/>
          </p:nvPr>
        </p:nvSpPr>
        <p:spPr>
          <a:xfrm>
            <a:off x="3352800" y="268288"/>
            <a:ext cx="4701988" cy="177566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11" name="Picture Placeholder 2"/>
          <p:cNvSpPr>
            <a:spLocks noGrp="1"/>
          </p:cNvSpPr>
          <p:nvPr>
            <p:ph type="pic" idx="14"/>
          </p:nvPr>
        </p:nvSpPr>
        <p:spPr>
          <a:xfrm>
            <a:off x="3352800" y="2131935"/>
            <a:ext cx="2304288" cy="177566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12" name="Picture Placeholder 2"/>
          <p:cNvSpPr>
            <a:spLocks noGrp="1"/>
          </p:cNvSpPr>
          <p:nvPr>
            <p:ph type="pic" idx="15"/>
          </p:nvPr>
        </p:nvSpPr>
        <p:spPr>
          <a:xfrm>
            <a:off x="5750500" y="2131935"/>
            <a:ext cx="2304288" cy="177566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Rectangle 6"/>
          <p:cNvSpPr/>
          <p:nvPr/>
        </p:nvSpPr>
        <p:spPr>
          <a:xfrm>
            <a:off x="7212106" y="268288"/>
            <a:ext cx="1645920"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4" name="Date Placeholder 3"/>
          <p:cNvSpPr>
            <a:spLocks noGrp="1"/>
          </p:cNvSpPr>
          <p:nvPr>
            <p:ph type="dt" sz="half" idx="10"/>
          </p:nvPr>
        </p:nvSpPr>
        <p:spPr/>
        <p:txBody>
          <a:bodyPr/>
          <a:lstStyle/>
          <a:p>
            <a:fld id="{B1A24CD3-204F-4468-8EE4-28A6668D006A}" type="datetimeFigureOut">
              <a:rPr lang="en-US" smtClean="0"/>
              <a:pPr/>
              <a:t>5/31/2013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AF16DE-A0D5-4438-950F-5B1E159C2C28}" type="slidenum">
              <a:rPr lang="en-US" smtClean="0"/>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8148918" y="268288"/>
            <a:ext cx="718073" cy="5669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Vertical Title 1"/>
          <p:cNvSpPr>
            <a:spLocks noGrp="1"/>
          </p:cNvSpPr>
          <p:nvPr>
            <p:ph type="title" orient="vert"/>
          </p:nvPr>
        </p:nvSpPr>
        <p:spPr>
          <a:xfrm>
            <a:off x="7543799" y="1035424"/>
            <a:ext cx="1322295" cy="5090739"/>
          </a:xfrm>
        </p:spPr>
        <p:txBody>
          <a:bodyPr vert="eaVert" anchor="t" anchorCtr="0"/>
          <a:lstStyle/>
          <a:p>
            <a:r>
              <a:rPr lang="en-US" smtClean="0"/>
              <a:t>Click to edit Master title style</a:t>
            </a:r>
            <a:endParaRPr/>
          </a:p>
        </p:txBody>
      </p:sp>
      <p:sp>
        <p:nvSpPr>
          <p:cNvPr id="3" name="Vertical Text Placeholder 2"/>
          <p:cNvSpPr>
            <a:spLocks noGrp="1"/>
          </p:cNvSpPr>
          <p:nvPr>
            <p:ph type="body" orient="vert" idx="1"/>
          </p:nvPr>
        </p:nvSpPr>
        <p:spPr>
          <a:xfrm>
            <a:off x="457200" y="1035424"/>
            <a:ext cx="6019800" cy="5109789"/>
          </a:xfrm>
        </p:spPr>
        <p:txBody>
          <a:bodyPr vert="eaVert"/>
          <a:lstStyle>
            <a:lvl5pP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4" name="Date Placeholder 3"/>
          <p:cNvSpPr>
            <a:spLocks noGrp="1"/>
          </p:cNvSpPr>
          <p:nvPr>
            <p:ph type="dt" sz="half" idx="10"/>
          </p:nvPr>
        </p:nvSpPr>
        <p:spPr/>
        <p:txBody>
          <a:bodyPr/>
          <a:lstStyle/>
          <a:p>
            <a:fld id="{B1A24CD3-204F-4468-8EE4-28A6668D006A}" type="datetimeFigureOut">
              <a:rPr lang="en-US" smtClean="0"/>
              <a:pPr/>
              <a:t>5/31/2013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AF16DE-A0D5-4438-950F-5B1E159C2C2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199" y="914400"/>
            <a:ext cx="6508377" cy="1143000"/>
          </a:xfrm>
          <a:prstGeom prst="rect">
            <a:avLst/>
          </a:prstGeom>
        </p:spPr>
        <p:txBody>
          <a:bodyPr vert="horz" lIns="91440" tIns="45720" rIns="91440" bIns="45720" rtlCol="0" anchor="b" anchorCtr="0">
            <a:noAutofit/>
          </a:bodyPr>
          <a:lstStyle/>
          <a:p>
            <a:r>
              <a:rPr lang="en-US" smtClean="0"/>
              <a:t>Click to edit Master title style</a:t>
            </a:r>
            <a:endParaRPr/>
          </a:p>
        </p:txBody>
      </p:sp>
      <p:sp>
        <p:nvSpPr>
          <p:cNvPr id="3" name="Text Placeholder 2"/>
          <p:cNvSpPr>
            <a:spLocks noGrp="1"/>
          </p:cNvSpPr>
          <p:nvPr>
            <p:ph type="body" idx="1"/>
          </p:nvPr>
        </p:nvSpPr>
        <p:spPr>
          <a:xfrm>
            <a:off x="457199" y="2209800"/>
            <a:ext cx="6508377" cy="39163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4" name="Date Placeholder 3"/>
          <p:cNvSpPr>
            <a:spLocks noGrp="1"/>
          </p:cNvSpPr>
          <p:nvPr>
            <p:ph type="dt" sz="half" idx="2"/>
          </p:nvPr>
        </p:nvSpPr>
        <p:spPr>
          <a:xfrm>
            <a:off x="7198659" y="6356350"/>
            <a:ext cx="1752600" cy="365125"/>
          </a:xfrm>
          <a:prstGeom prst="rect">
            <a:avLst/>
          </a:prstGeom>
        </p:spPr>
        <p:txBody>
          <a:bodyPr vert="horz" lIns="91440" tIns="45720" rIns="91440" bIns="45720" rtlCol="0" anchor="ctr"/>
          <a:lstStyle>
            <a:lvl1pPr algn="r">
              <a:defRPr sz="1100" b="1">
                <a:solidFill>
                  <a:schemeClr val="tx2">
                    <a:lumMod val="60000"/>
                    <a:lumOff val="40000"/>
                  </a:schemeClr>
                </a:solidFill>
              </a:defRPr>
            </a:lvl1pPr>
          </a:lstStyle>
          <a:p>
            <a:fld id="{B1A24CD3-204F-4468-8EE4-28A6668D006A}" type="datetimeFigureOut">
              <a:rPr lang="en-US" smtClean="0"/>
              <a:pPr/>
              <a:t>5/31/2013</a:t>
            </a:fld>
            <a:endParaRPr lang="en-US"/>
          </a:p>
        </p:txBody>
      </p:sp>
      <p:sp>
        <p:nvSpPr>
          <p:cNvPr id="5" name="Footer Placeholder 4"/>
          <p:cNvSpPr>
            <a:spLocks noGrp="1"/>
          </p:cNvSpPr>
          <p:nvPr>
            <p:ph type="ftr" sz="quarter" idx="3"/>
          </p:nvPr>
        </p:nvSpPr>
        <p:spPr>
          <a:xfrm>
            <a:off x="174812" y="6356350"/>
            <a:ext cx="6007100" cy="365125"/>
          </a:xfrm>
          <a:prstGeom prst="rect">
            <a:avLst/>
          </a:prstGeom>
        </p:spPr>
        <p:txBody>
          <a:bodyPr vert="horz" lIns="91440" tIns="45720" rIns="91440" bIns="45720" rtlCol="0" anchor="ctr"/>
          <a:lstStyle>
            <a:lvl1pPr algn="l">
              <a:defRPr sz="1100" b="1">
                <a:solidFill>
                  <a:schemeClr val="tx2">
                    <a:lumMod val="60000"/>
                    <a:lumOff val="40000"/>
                  </a:schemeClr>
                </a:solidFill>
              </a:defRPr>
            </a:lvl1pPr>
          </a:lstStyle>
          <a:p>
            <a:endParaRPr lang="en-US"/>
          </a:p>
        </p:txBody>
      </p:sp>
      <p:sp>
        <p:nvSpPr>
          <p:cNvPr id="6" name="Slide Number Placeholder 5"/>
          <p:cNvSpPr>
            <a:spLocks noGrp="1"/>
          </p:cNvSpPr>
          <p:nvPr>
            <p:ph type="sldNum" sz="quarter" idx="4"/>
          </p:nvPr>
        </p:nvSpPr>
        <p:spPr>
          <a:xfrm>
            <a:off x="8256494" y="361016"/>
            <a:ext cx="506506" cy="365125"/>
          </a:xfrm>
          <a:prstGeom prst="rect">
            <a:avLst/>
          </a:prstGeom>
        </p:spPr>
        <p:txBody>
          <a:bodyPr vert="horz" lIns="91440" tIns="45720" rIns="91440" bIns="45720" rtlCol="0" anchor="ctr"/>
          <a:lstStyle>
            <a:lvl1pPr algn="r">
              <a:defRPr sz="2200" b="1">
                <a:solidFill>
                  <a:schemeClr val="bg1"/>
                </a:solidFill>
              </a:defRPr>
            </a:lvl1pPr>
          </a:lstStyle>
          <a:p>
            <a:fld id="{57AF16DE-A0D5-4438-950F-5B1E159C2C2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Lst>
  <p:txStyles>
    <p:titleStyle>
      <a:lvl1pPr algn="l" defTabSz="914400" rtl="0" eaLnBrk="1" latinLnBrk="0" hangingPunct="1">
        <a:spcBef>
          <a:spcPct val="0"/>
        </a:spcBef>
        <a:buNone/>
        <a:defRPr sz="3600" kern="1200">
          <a:solidFill>
            <a:schemeClr val="accent1"/>
          </a:solidFill>
          <a:latin typeface="+mj-lt"/>
          <a:ea typeface="+mj-ea"/>
          <a:cs typeface="+mj-cs"/>
        </a:defRPr>
      </a:lvl1pPr>
    </p:titleStyle>
    <p:bodyStyle>
      <a:lvl1pPr marL="228600" indent="-228600" algn="l" defTabSz="914400" rtl="0" eaLnBrk="1" latinLnBrk="0" hangingPunct="1">
        <a:spcBef>
          <a:spcPts val="1800"/>
        </a:spcBef>
        <a:buClr>
          <a:schemeClr val="accent1"/>
        </a:buClr>
        <a:buSzPct val="100000"/>
        <a:buFont typeface="Wingdings 2" pitchFamily="18" charset="2"/>
        <a:buChar char="¡"/>
        <a:defRPr sz="2000" kern="1200">
          <a:solidFill>
            <a:schemeClr val="tx2"/>
          </a:solidFill>
          <a:latin typeface="+mn-lt"/>
          <a:ea typeface="+mn-ea"/>
          <a:cs typeface="+mn-cs"/>
        </a:defRPr>
      </a:lvl1pPr>
      <a:lvl2pPr marL="4572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tx2"/>
          </a:solidFill>
          <a:latin typeface="+mn-lt"/>
          <a:ea typeface="+mn-ea"/>
          <a:cs typeface="+mn-cs"/>
        </a:defRPr>
      </a:lvl2pPr>
      <a:lvl3pPr marL="685800" indent="-228600" algn="l" defTabSz="914400" rtl="0" eaLnBrk="1" latinLnBrk="0" hangingPunct="1">
        <a:spcBef>
          <a:spcPts val="600"/>
        </a:spcBef>
        <a:buClr>
          <a:schemeClr val="accent1"/>
        </a:buClr>
        <a:buSzPct val="100000"/>
        <a:buFont typeface="Wingdings 2" pitchFamily="18" charset="2"/>
        <a:buChar char="¡"/>
        <a:defRPr sz="1800" kern="1200">
          <a:solidFill>
            <a:schemeClr val="tx2"/>
          </a:solidFill>
          <a:latin typeface="+mn-lt"/>
          <a:ea typeface="+mn-ea"/>
          <a:cs typeface="+mn-cs"/>
        </a:defRPr>
      </a:lvl3pPr>
      <a:lvl4pPr marL="9144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tx2"/>
          </a:solidFill>
          <a:latin typeface="+mn-lt"/>
          <a:ea typeface="+mn-ea"/>
          <a:cs typeface="+mn-cs"/>
        </a:defRPr>
      </a:lvl4pPr>
      <a:lvl5pPr marL="1143000" indent="-228600" algn="l" defTabSz="914400" rtl="0" eaLnBrk="1" latinLnBrk="0" hangingPunct="1">
        <a:spcBef>
          <a:spcPts val="600"/>
        </a:spcBef>
        <a:buClr>
          <a:schemeClr val="accent1"/>
        </a:buClr>
        <a:buSzPct val="100000"/>
        <a:buFont typeface="Wingdings 2" pitchFamily="18" charset="2"/>
        <a:buChar char="¡"/>
        <a:defRPr sz="1800" kern="1200">
          <a:solidFill>
            <a:schemeClr val="tx2"/>
          </a:solidFill>
          <a:latin typeface="+mn-lt"/>
          <a:ea typeface="+mn-ea"/>
          <a:cs typeface="+mn-cs"/>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10.xml"/><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8.xml"/><Relationship Id="rId6" Type="http://schemas.openxmlformats.org/officeDocument/2006/relationships/image" Target="../media/image1.png"/><Relationship Id="rId5" Type="http://schemas.openxmlformats.org/officeDocument/2006/relationships/image" Target="../media/image9.gif"/><Relationship Id="rId4" Type="http://schemas.openxmlformats.org/officeDocument/2006/relationships/image" Target="../media/image8.gif"/></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8.xml"/><Relationship Id="rId5" Type="http://schemas.openxmlformats.org/officeDocument/2006/relationships/image" Target="../media/image1.png"/><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1.png"/><Relationship Id="rId4" Type="http://schemas.openxmlformats.org/officeDocument/2006/relationships/image" Target="../media/image13.jpeg"/></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11.xml"/><Relationship Id="rId5" Type="http://schemas.openxmlformats.org/officeDocument/2006/relationships/image" Target="../media/image17.jpeg"/><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10.xml"/><Relationship Id="rId5" Type="http://schemas.openxmlformats.org/officeDocument/2006/relationships/image" Target="../media/image1.png"/><Relationship Id="rId4" Type="http://schemas.openxmlformats.org/officeDocument/2006/relationships/image" Target="../media/image19.jpeg"/></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10.xml"/><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8" Type="http://schemas.openxmlformats.org/officeDocument/2006/relationships/hyperlink" Target="http://www.nyla.org/" TargetMode="External"/><Relationship Id="rId3" Type="http://schemas.openxmlformats.org/officeDocument/2006/relationships/hyperlink" Target="http://www.fflib.org/" TargetMode="External"/><Relationship Id="rId7" Type="http://schemas.openxmlformats.org/officeDocument/2006/relationships/hyperlink" Target="http://www.voyamagazine.com/" TargetMode="External"/><Relationship Id="rId2" Type="http://schemas.openxmlformats.org/officeDocument/2006/relationships/notesSlide" Target="../notesSlides/notesSlide22.xml"/><Relationship Id="rId1" Type="http://schemas.openxmlformats.org/officeDocument/2006/relationships/slideLayout" Target="../slideLayouts/slideLayout8.xml"/><Relationship Id="rId6" Type="http://schemas.openxmlformats.org/officeDocument/2006/relationships/hyperlink" Target="http://www.slj.com/" TargetMode="External"/><Relationship Id="rId11" Type="http://schemas.openxmlformats.org/officeDocument/2006/relationships/image" Target="../media/image1.png"/><Relationship Id="rId5" Type="http://schemas.openxmlformats.org/officeDocument/2006/relationships/hyperlink" Target="http://www.corestandards.org/" TargetMode="External"/><Relationship Id="rId10" Type="http://schemas.openxmlformats.org/officeDocument/2006/relationships/hyperlink" Target="http://www.ocmboces.org/" TargetMode="External"/><Relationship Id="rId4" Type="http://schemas.openxmlformats.org/officeDocument/2006/relationships/hyperlink" Target="http://www.engageny.org/" TargetMode="External"/><Relationship Id="rId9" Type="http://schemas.openxmlformats.org/officeDocument/2006/relationships/hyperlink" Target="http://www.ala.org/"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8.xml"/><Relationship Id="rId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00400" y="4371975"/>
            <a:ext cx="5458968" cy="1048684"/>
          </a:xfrm>
        </p:spPr>
        <p:txBody>
          <a:bodyPr>
            <a:normAutofit fontScale="90000"/>
          </a:bodyPr>
          <a:lstStyle/>
          <a:p>
            <a:r>
              <a:rPr lang="en-US" dirty="0" smtClean="0">
                <a:solidFill>
                  <a:schemeClr val="accent1">
                    <a:lumMod val="75000"/>
                  </a:schemeClr>
                </a:solidFill>
              </a:rPr>
              <a:t>FFL and the Common Core</a:t>
            </a:r>
            <a:endParaRPr lang="en-US" dirty="0">
              <a:solidFill>
                <a:schemeClr val="accent1">
                  <a:lumMod val="75000"/>
                </a:schemeClr>
              </a:solidFill>
            </a:endParaRPr>
          </a:p>
        </p:txBody>
      </p:sp>
      <p:sp>
        <p:nvSpPr>
          <p:cNvPr id="3" name="Subtitle 2"/>
          <p:cNvSpPr>
            <a:spLocks noGrp="1"/>
          </p:cNvSpPr>
          <p:nvPr>
            <p:ph type="subTitle" idx="1"/>
          </p:nvPr>
        </p:nvSpPr>
        <p:spPr/>
        <p:txBody>
          <a:bodyPr/>
          <a:lstStyle/>
          <a:p>
            <a:r>
              <a:rPr lang="en-US" dirty="0" smtClean="0"/>
              <a:t>Common Core Learning Day 2013</a:t>
            </a:r>
            <a:endParaRPr lang="en-US" dirty="0"/>
          </a:p>
        </p:txBody>
      </p:sp>
      <p:pic>
        <p:nvPicPr>
          <p:cNvPr id="4" name="Picture 4" descr="ffl no bck.gif"/>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086600" y="5664994"/>
            <a:ext cx="1828800" cy="966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TextBox 4"/>
          <p:cNvSpPr txBox="1"/>
          <p:nvPr/>
        </p:nvSpPr>
        <p:spPr>
          <a:xfrm>
            <a:off x="356135" y="462013"/>
            <a:ext cx="3436219" cy="2893100"/>
          </a:xfrm>
          <a:prstGeom prst="rect">
            <a:avLst/>
          </a:prstGeom>
          <a:noFill/>
        </p:spPr>
        <p:txBody>
          <a:bodyPr wrap="square" rtlCol="0">
            <a:spAutoFit/>
          </a:bodyPr>
          <a:lstStyle/>
          <a:p>
            <a:r>
              <a:rPr lang="en-US" sz="1400" b="1" dirty="0" smtClean="0"/>
              <a:t>Meredith Levine</a:t>
            </a:r>
          </a:p>
          <a:p>
            <a:r>
              <a:rPr lang="en-US" sz="1400" dirty="0" smtClean="0"/>
              <a:t>Director of Family Engagement</a:t>
            </a:r>
          </a:p>
          <a:p>
            <a:r>
              <a:rPr lang="en-US" sz="1400" dirty="0" smtClean="0"/>
              <a:t>Email: mlevine@fflib.org</a:t>
            </a:r>
          </a:p>
          <a:p>
            <a:r>
              <a:rPr lang="en-US" sz="1400" dirty="0" smtClean="0"/>
              <a:t>Twitter: @schmoopie517</a:t>
            </a:r>
          </a:p>
          <a:p>
            <a:endParaRPr lang="en-US" sz="1400" dirty="0" smtClean="0"/>
          </a:p>
          <a:p>
            <a:r>
              <a:rPr lang="en-US" sz="1400" b="1" dirty="0" smtClean="0"/>
              <a:t>Margaret Portier</a:t>
            </a:r>
          </a:p>
          <a:p>
            <a:r>
              <a:rPr lang="en-US" sz="1400" dirty="0" smtClean="0"/>
              <a:t>Director of Innovative </a:t>
            </a:r>
          </a:p>
          <a:p>
            <a:r>
              <a:rPr lang="en-US" sz="1400" dirty="0" smtClean="0"/>
              <a:t>Family Services</a:t>
            </a:r>
          </a:p>
          <a:p>
            <a:r>
              <a:rPr lang="en-US" sz="1400" dirty="0" smtClean="0"/>
              <a:t>Email: mportier@fflib.org</a:t>
            </a:r>
          </a:p>
          <a:p>
            <a:r>
              <a:rPr lang="en-US" sz="1400" dirty="0" smtClean="0"/>
              <a:t>Twitter: @</a:t>
            </a:r>
            <a:r>
              <a:rPr lang="en-US" sz="1400" dirty="0" err="1" smtClean="0"/>
              <a:t>tophile</a:t>
            </a:r>
            <a:endParaRPr lang="en-US" sz="1400" dirty="0" smtClean="0"/>
          </a:p>
          <a:p>
            <a:endParaRPr lang="en-US" sz="1400" dirty="0" smtClean="0"/>
          </a:p>
          <a:p>
            <a:endParaRPr lang="en-US" sz="1400" b="1" dirty="0" smtClean="0"/>
          </a:p>
          <a:p>
            <a:endParaRPr lang="en-US" sz="1400" dirty="0"/>
          </a:p>
        </p:txBody>
      </p:sp>
    </p:spTree>
    <p:extLst>
      <p:ext uri="{BB962C8B-B14F-4D97-AF65-F5344CB8AC3E}">
        <p14:creationId xmlns:p14="http://schemas.microsoft.com/office/powerpoint/2010/main" xmlns="" val="42831271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 all </a:t>
            </a:r>
            <a:r>
              <a:rPr lang="en-US" smtClean="0"/>
              <a:t>serve youth.</a:t>
            </a:r>
            <a:endParaRPr lang="en-US" dirty="0"/>
          </a:p>
        </p:txBody>
      </p:sp>
      <p:pic>
        <p:nvPicPr>
          <p:cNvPr id="3" name="Picture 11" descr="http://farm8.staticflickr.com/7118/7556416564_8324853f7c_o.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t="166" b="166"/>
          <a:stretch>
            <a:fillRect/>
          </a:stretch>
        </p:blipFill>
        <p:spPr>
          <a:xfrm>
            <a:off x="2027011" y="2336102"/>
            <a:ext cx="5374546" cy="401753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 name="Picture 4" descr="ffl no bck.gif"/>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7086600" y="5664994"/>
            <a:ext cx="1828800" cy="966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1220163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Patron Services</a:t>
            </a:r>
            <a:endParaRPr lang="en-US" dirty="0"/>
          </a:p>
        </p:txBody>
      </p:sp>
      <p:sp>
        <p:nvSpPr>
          <p:cNvPr id="3" name="Text Placeholder 2"/>
          <p:cNvSpPr>
            <a:spLocks noGrp="1"/>
          </p:cNvSpPr>
          <p:nvPr>
            <p:ph type="body" idx="1"/>
          </p:nvPr>
        </p:nvSpPr>
        <p:spPr/>
        <p:txBody>
          <a:bodyPr/>
          <a:lstStyle/>
          <a:p>
            <a:r>
              <a:rPr lang="en-US" dirty="0" smtClean="0"/>
              <a:t>Being an information hub.</a:t>
            </a:r>
            <a:endParaRPr lang="en-US" dirty="0"/>
          </a:p>
        </p:txBody>
      </p:sp>
      <p:pic>
        <p:nvPicPr>
          <p:cNvPr id="4" name="Picture 4" descr="ffl no bck.gif"/>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597063" y="5780444"/>
            <a:ext cx="1828800" cy="966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50173616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Patron Services</a:t>
            </a:r>
            <a:endParaRPr lang="en-US" dirty="0"/>
          </a:p>
        </p:txBody>
      </p:sp>
      <p:sp>
        <p:nvSpPr>
          <p:cNvPr id="3" name="Content Placeholder 2"/>
          <p:cNvSpPr>
            <a:spLocks noGrp="1"/>
          </p:cNvSpPr>
          <p:nvPr>
            <p:ph sz="half" idx="1"/>
          </p:nvPr>
        </p:nvSpPr>
        <p:spPr/>
        <p:txBody>
          <a:bodyPr/>
          <a:lstStyle/>
          <a:p>
            <a:r>
              <a:rPr lang="en-US" dirty="0" smtClean="0"/>
              <a:t>Develop a pamphlet or handout with resources for parents.</a:t>
            </a:r>
          </a:p>
          <a:p>
            <a:r>
              <a:rPr lang="en-US" dirty="0" smtClean="0"/>
              <a:t>Gold Star indicators on the children's collections denoting Common Core Aligned.</a:t>
            </a:r>
          </a:p>
          <a:p>
            <a:r>
              <a:rPr lang="en-US" dirty="0" smtClean="0"/>
              <a:t>Our library website will have a Common Core section with resources for parents and teachers. </a:t>
            </a:r>
          </a:p>
          <a:p>
            <a:endParaRPr lang="en-US" dirty="0"/>
          </a:p>
        </p:txBody>
      </p:sp>
      <p:pic>
        <p:nvPicPr>
          <p:cNvPr id="5" name="Picture 4" descr="ffl no bck.gif"/>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180447" y="5729224"/>
            <a:ext cx="1751798" cy="9260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458" name="Picture 2" descr="Maker Monday- Make Your Own Book"/>
          <p:cNvPicPr>
            <a:picLocks noChangeAspect="1" noChangeArrowheads="1"/>
          </p:cNvPicPr>
          <p:nvPr/>
        </p:nvPicPr>
        <p:blipFill>
          <a:blip r:embed="rId4" cstate="print"/>
          <a:srcRect/>
          <a:stretch>
            <a:fillRect/>
          </a:stretch>
        </p:blipFill>
        <p:spPr bwMode="auto">
          <a:xfrm>
            <a:off x="4381065" y="2214563"/>
            <a:ext cx="3829050" cy="286702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xmlns="" val="65151932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Collections</a:t>
            </a:r>
            <a:endParaRPr lang="en-US" dirty="0"/>
          </a:p>
        </p:txBody>
      </p:sp>
      <p:sp>
        <p:nvSpPr>
          <p:cNvPr id="3" name="Text Placeholder 2"/>
          <p:cNvSpPr>
            <a:spLocks noGrp="1"/>
          </p:cNvSpPr>
          <p:nvPr>
            <p:ph type="body" idx="1"/>
          </p:nvPr>
        </p:nvSpPr>
        <p:spPr/>
        <p:txBody>
          <a:bodyPr/>
          <a:lstStyle/>
          <a:p>
            <a:r>
              <a:rPr lang="en-US" dirty="0" smtClean="0"/>
              <a:t>Supporting Common Core</a:t>
            </a:r>
            <a:endParaRPr lang="en-US" dirty="0"/>
          </a:p>
        </p:txBody>
      </p:sp>
      <p:pic>
        <p:nvPicPr>
          <p:cNvPr id="4" name="Picture 4" descr="ffl no bck.gif"/>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597063" y="5780444"/>
            <a:ext cx="1828800" cy="966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0804699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Collections - Nonfiction</a:t>
            </a:r>
            <a:endParaRPr lang="en-US" dirty="0"/>
          </a:p>
        </p:txBody>
      </p:sp>
      <p:sp>
        <p:nvSpPr>
          <p:cNvPr id="5" name="Content Placeholder 4"/>
          <p:cNvSpPr>
            <a:spLocks noGrp="1"/>
          </p:cNvSpPr>
          <p:nvPr>
            <p:ph sz="half" idx="14"/>
          </p:nvPr>
        </p:nvSpPr>
        <p:spPr/>
        <p:txBody>
          <a:bodyPr>
            <a:normAutofit fontScale="92500" lnSpcReduction="10000"/>
          </a:bodyPr>
          <a:lstStyle/>
          <a:p>
            <a:r>
              <a:rPr lang="en-US" dirty="0" smtClean="0"/>
              <a:t>Reallocated budget for nonfiction titles</a:t>
            </a:r>
          </a:p>
          <a:p>
            <a:r>
              <a:rPr lang="en-US" dirty="0" smtClean="0"/>
              <a:t>Nonfiction materials integrated into displays</a:t>
            </a:r>
          </a:p>
          <a:p>
            <a:r>
              <a:rPr lang="en-US" dirty="0" smtClean="0"/>
              <a:t>Shifting to Dewey Hybrid all around the library</a:t>
            </a:r>
          </a:p>
          <a:p>
            <a:pPr lvl="1"/>
            <a:r>
              <a:rPr lang="en-US" dirty="0" smtClean="0"/>
              <a:t>Integrating all media</a:t>
            </a:r>
          </a:p>
          <a:p>
            <a:r>
              <a:rPr lang="en-US" dirty="0" smtClean="0"/>
              <a:t>Adding new material in the content areas to support STEM learning</a:t>
            </a:r>
          </a:p>
          <a:p>
            <a:r>
              <a:rPr lang="en-US" dirty="0" smtClean="0"/>
              <a:t>Increasing nonfiction graphic novel offerings</a:t>
            </a:r>
          </a:p>
        </p:txBody>
      </p:sp>
      <p:pic>
        <p:nvPicPr>
          <p:cNvPr id="1026" name="Picture 2"/>
          <p:cNvPicPr>
            <a:picLocks noChangeAspect="1" noChangeArrowheads="1"/>
          </p:cNvPicPr>
          <p:nvPr/>
        </p:nvPicPr>
        <p:blipFill>
          <a:blip r:embed="rId3" cstate="print"/>
          <a:srcRect/>
          <a:stretch>
            <a:fillRect/>
          </a:stretch>
        </p:blipFill>
        <p:spPr bwMode="auto">
          <a:xfrm>
            <a:off x="4147185" y="2214563"/>
            <a:ext cx="4746995" cy="366712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 name="Picture 4" descr="ffl no bck.gif"/>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7086600" y="5664994"/>
            <a:ext cx="1828800" cy="966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409555361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Collections - Nonfiction</a:t>
            </a:r>
            <a:endParaRPr lang="en-US" dirty="0"/>
          </a:p>
        </p:txBody>
      </p:sp>
      <p:sp>
        <p:nvSpPr>
          <p:cNvPr id="3" name="Content Placeholder 2"/>
          <p:cNvSpPr>
            <a:spLocks noGrp="1"/>
          </p:cNvSpPr>
          <p:nvPr>
            <p:ph sz="half" idx="1"/>
          </p:nvPr>
        </p:nvSpPr>
        <p:spPr/>
        <p:txBody>
          <a:bodyPr/>
          <a:lstStyle/>
          <a:p>
            <a:r>
              <a:rPr lang="en-US" dirty="0" smtClean="0"/>
              <a:t>Resources for finding books that support Common Core</a:t>
            </a:r>
          </a:p>
          <a:p>
            <a:pPr lvl="3"/>
            <a:r>
              <a:rPr lang="en-US" dirty="0" smtClean="0"/>
              <a:t>Appendix B</a:t>
            </a:r>
          </a:p>
          <a:p>
            <a:pPr lvl="3"/>
            <a:r>
              <a:rPr lang="en-US" dirty="0" smtClean="0"/>
              <a:t>School Library Journal</a:t>
            </a:r>
          </a:p>
          <a:p>
            <a:pPr lvl="3"/>
            <a:r>
              <a:rPr lang="en-US" dirty="0" smtClean="0"/>
              <a:t>EngageNY</a:t>
            </a:r>
          </a:p>
          <a:p>
            <a:pPr lvl="3"/>
            <a:r>
              <a:rPr lang="en-US" dirty="0" smtClean="0"/>
              <a:t>Corestandards.org Publishers Criteria </a:t>
            </a:r>
          </a:p>
          <a:p>
            <a:pPr lvl="3"/>
            <a:r>
              <a:rPr lang="en-US" dirty="0" smtClean="0"/>
              <a:t>Catalogs</a:t>
            </a:r>
          </a:p>
          <a:p>
            <a:endParaRPr lang="en-US" dirty="0"/>
          </a:p>
        </p:txBody>
      </p:sp>
      <p:pic>
        <p:nvPicPr>
          <p:cNvPr id="2050" name="Picture 2"/>
          <p:cNvPicPr>
            <a:picLocks noChangeAspect="1" noChangeArrowheads="1"/>
          </p:cNvPicPr>
          <p:nvPr/>
        </p:nvPicPr>
        <p:blipFill>
          <a:blip r:embed="rId3" cstate="print"/>
          <a:srcRect/>
          <a:stretch>
            <a:fillRect/>
          </a:stretch>
        </p:blipFill>
        <p:spPr bwMode="auto">
          <a:xfrm>
            <a:off x="4411202" y="2714625"/>
            <a:ext cx="4504197" cy="221932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Picture 4" descr="ffl no bck.gif"/>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7086600" y="5664994"/>
            <a:ext cx="1828800" cy="966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Collections – Fiction	</a:t>
            </a:r>
            <a:endParaRPr lang="en-US" dirty="0"/>
          </a:p>
        </p:txBody>
      </p:sp>
      <p:sp>
        <p:nvSpPr>
          <p:cNvPr id="5" name="Content Placeholder 4"/>
          <p:cNvSpPr>
            <a:spLocks noGrp="1"/>
          </p:cNvSpPr>
          <p:nvPr>
            <p:ph sz="half" idx="1"/>
          </p:nvPr>
        </p:nvSpPr>
        <p:spPr/>
        <p:txBody>
          <a:bodyPr>
            <a:normAutofit lnSpcReduction="10000"/>
          </a:bodyPr>
          <a:lstStyle/>
          <a:p>
            <a:r>
              <a:rPr lang="en-US" dirty="0" smtClean="0"/>
              <a:t>Maintain classics collection</a:t>
            </a:r>
          </a:p>
          <a:p>
            <a:r>
              <a:rPr lang="en-US" dirty="0" smtClean="0"/>
              <a:t>Making sure collection matches curriculum</a:t>
            </a:r>
          </a:p>
          <a:p>
            <a:r>
              <a:rPr lang="en-US" dirty="0" smtClean="0"/>
              <a:t>Increasing the number of historically accurate fiction materials</a:t>
            </a:r>
          </a:p>
          <a:p>
            <a:r>
              <a:rPr lang="en-US" dirty="0" smtClean="0"/>
              <a:t>Increasing the size of the graphic novel collection</a:t>
            </a:r>
          </a:p>
          <a:p>
            <a:r>
              <a:rPr lang="en-US" dirty="0" smtClean="0"/>
              <a:t>Picture books have Common Core Aligned labels</a:t>
            </a:r>
            <a:endParaRPr lang="en-US" dirty="0"/>
          </a:p>
        </p:txBody>
      </p:sp>
      <p:pic>
        <p:nvPicPr>
          <p:cNvPr id="8" name="Picture 2" descr="C:\Users\mportier\Pictures\Photo Stream\My Photo Stream\IMG_0001.JPG"/>
          <p:cNvPicPr>
            <a:picLocks noGrp="1" noChangeAspect="1" noChangeArrowheads="1"/>
          </p:cNvPicPr>
          <p:nvPr>
            <p:ph sz="half" idx="2"/>
          </p:nvPr>
        </p:nvPicPr>
        <p:blipFill>
          <a:blip r:embed="rId3" cstate="print"/>
          <a:srcRect l="15965" r="15965"/>
          <a:stretch>
            <a:fillRect/>
          </a:stretch>
        </p:blipFill>
        <p:spPr bwMode="auto">
          <a:xfrm rot="10800000">
            <a:off x="4282440" y="2214563"/>
            <a:ext cx="3566160" cy="39116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 name="Picture 4" descr="ffl no bck.gif"/>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7086600" y="5664994"/>
            <a:ext cx="1828800" cy="966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04938703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Professional Development</a:t>
            </a:r>
            <a:endParaRPr lang="en-US" dirty="0"/>
          </a:p>
        </p:txBody>
      </p:sp>
      <p:sp>
        <p:nvSpPr>
          <p:cNvPr id="3" name="Text Placeholder 2"/>
          <p:cNvSpPr>
            <a:spLocks noGrp="1"/>
          </p:cNvSpPr>
          <p:nvPr>
            <p:ph type="body" idx="1"/>
          </p:nvPr>
        </p:nvSpPr>
        <p:spPr/>
        <p:txBody>
          <a:bodyPr/>
          <a:lstStyle/>
          <a:p>
            <a:r>
              <a:rPr lang="en-US" dirty="0" smtClean="0"/>
              <a:t>To keep up with Common Core developments.</a:t>
            </a:r>
            <a:endParaRPr lang="en-US" dirty="0"/>
          </a:p>
        </p:txBody>
      </p:sp>
      <p:pic>
        <p:nvPicPr>
          <p:cNvPr id="5" name="Picture 4" descr="ffl no bck.gif"/>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597063" y="5780444"/>
            <a:ext cx="1828800" cy="966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76383935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Professional Development</a:t>
            </a:r>
            <a:endParaRPr lang="en-US" dirty="0"/>
          </a:p>
        </p:txBody>
      </p:sp>
      <p:sp>
        <p:nvSpPr>
          <p:cNvPr id="6" name="Text Placeholder 5"/>
          <p:cNvSpPr>
            <a:spLocks noGrp="1"/>
          </p:cNvSpPr>
          <p:nvPr>
            <p:ph type="body" idx="1"/>
          </p:nvPr>
        </p:nvSpPr>
        <p:spPr/>
        <p:txBody>
          <a:bodyPr/>
          <a:lstStyle/>
          <a:p>
            <a:r>
              <a:rPr lang="en-US" dirty="0" smtClean="0"/>
              <a:t>Webinars</a:t>
            </a:r>
            <a:endParaRPr lang="en-US" dirty="0"/>
          </a:p>
        </p:txBody>
      </p:sp>
      <p:sp>
        <p:nvSpPr>
          <p:cNvPr id="7" name="Content Placeholder 6"/>
          <p:cNvSpPr>
            <a:spLocks noGrp="1"/>
          </p:cNvSpPr>
          <p:nvPr>
            <p:ph sz="half" idx="2"/>
          </p:nvPr>
        </p:nvSpPr>
        <p:spPr/>
        <p:txBody>
          <a:bodyPr/>
          <a:lstStyle/>
          <a:p>
            <a:pPr lvl="1"/>
            <a:r>
              <a:rPr lang="en-US" dirty="0"/>
              <a:t>by publishers highlighting their new nonfiction offerings</a:t>
            </a:r>
          </a:p>
          <a:p>
            <a:pPr lvl="1"/>
            <a:r>
              <a:rPr lang="en-US" dirty="0"/>
              <a:t>School Library Journal Common Core webinar series</a:t>
            </a:r>
          </a:p>
          <a:p>
            <a:endParaRPr lang="en-US" dirty="0"/>
          </a:p>
        </p:txBody>
      </p:sp>
      <p:sp>
        <p:nvSpPr>
          <p:cNvPr id="8" name="Text Placeholder 7"/>
          <p:cNvSpPr>
            <a:spLocks noGrp="1"/>
          </p:cNvSpPr>
          <p:nvPr>
            <p:ph type="body" sz="quarter" idx="3"/>
          </p:nvPr>
        </p:nvSpPr>
        <p:spPr/>
        <p:txBody>
          <a:bodyPr/>
          <a:lstStyle/>
          <a:p>
            <a:r>
              <a:rPr lang="en-US" dirty="0" smtClean="0"/>
              <a:t>Workshops</a:t>
            </a:r>
            <a:endParaRPr lang="en-US" dirty="0"/>
          </a:p>
        </p:txBody>
      </p:sp>
      <p:sp>
        <p:nvSpPr>
          <p:cNvPr id="9" name="Content Placeholder 8"/>
          <p:cNvSpPr>
            <a:spLocks noGrp="1"/>
          </p:cNvSpPr>
          <p:nvPr>
            <p:ph sz="quarter" idx="4"/>
          </p:nvPr>
        </p:nvSpPr>
        <p:spPr/>
        <p:txBody>
          <a:bodyPr/>
          <a:lstStyle/>
          <a:p>
            <a:pPr lvl="1"/>
            <a:r>
              <a:rPr lang="en-US" dirty="0"/>
              <a:t>NYLA School Library section offerings</a:t>
            </a:r>
          </a:p>
          <a:p>
            <a:pPr lvl="1"/>
            <a:r>
              <a:rPr lang="en-US" dirty="0"/>
              <a:t>OCM BOCES Common Core workshops</a:t>
            </a:r>
          </a:p>
          <a:p>
            <a:endParaRPr lang="en-US" dirty="0"/>
          </a:p>
        </p:txBody>
      </p:sp>
      <p:pic>
        <p:nvPicPr>
          <p:cNvPr id="11" name="Picture 10" descr="NYLA_logo_reflex.jpg"/>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6259349" y="4372341"/>
            <a:ext cx="2259228" cy="1452361"/>
          </a:xfrm>
          <a:prstGeom prst="rect">
            <a:avLst/>
          </a:prstGeom>
        </p:spPr>
      </p:pic>
      <p:pic>
        <p:nvPicPr>
          <p:cNvPr id="12" name="Picture 11" descr="boceslogo_ha.gif"/>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3523415" y="5639931"/>
            <a:ext cx="2865518" cy="681357"/>
          </a:xfrm>
          <a:prstGeom prst="rect">
            <a:avLst/>
          </a:prstGeom>
        </p:spPr>
      </p:pic>
      <p:pic>
        <p:nvPicPr>
          <p:cNvPr id="13" name="Picture 12" descr="SLJ_logo_web.gif"/>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1251099" y="4831365"/>
            <a:ext cx="4149987" cy="808566"/>
          </a:xfrm>
          <a:prstGeom prst="rect">
            <a:avLst/>
          </a:prstGeom>
        </p:spPr>
      </p:pic>
      <p:pic>
        <p:nvPicPr>
          <p:cNvPr id="10" name="Picture 4" descr="ffl no bck.gif"/>
          <p:cNvPicPr>
            <a:picLocks noChangeAspect="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7086600" y="5664994"/>
            <a:ext cx="1828800" cy="966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05406596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Professional Development</a:t>
            </a:r>
            <a:endParaRPr lang="en-US" dirty="0"/>
          </a:p>
        </p:txBody>
      </p:sp>
      <p:sp>
        <p:nvSpPr>
          <p:cNvPr id="5" name="Text Placeholder 4"/>
          <p:cNvSpPr>
            <a:spLocks noGrp="1"/>
          </p:cNvSpPr>
          <p:nvPr>
            <p:ph type="body" idx="1"/>
          </p:nvPr>
        </p:nvSpPr>
        <p:spPr/>
        <p:txBody>
          <a:bodyPr/>
          <a:lstStyle/>
          <a:p>
            <a:r>
              <a:rPr lang="en-US" dirty="0" smtClean="0"/>
              <a:t>Staff Training</a:t>
            </a:r>
            <a:endParaRPr lang="en-US" dirty="0"/>
          </a:p>
        </p:txBody>
      </p:sp>
      <p:sp>
        <p:nvSpPr>
          <p:cNvPr id="3" name="Content Placeholder 2"/>
          <p:cNvSpPr>
            <a:spLocks noGrp="1"/>
          </p:cNvSpPr>
          <p:nvPr>
            <p:ph sz="half" idx="2"/>
          </p:nvPr>
        </p:nvSpPr>
        <p:spPr/>
        <p:txBody>
          <a:bodyPr>
            <a:normAutofit/>
          </a:bodyPr>
          <a:lstStyle/>
          <a:p>
            <a:r>
              <a:rPr lang="en-US" dirty="0" err="1" smtClean="0"/>
              <a:t>engageNY.org</a:t>
            </a:r>
            <a:r>
              <a:rPr lang="en-US" dirty="0" smtClean="0"/>
              <a:t> – NY state funded Common Core informational site for schools and librarians</a:t>
            </a:r>
          </a:p>
          <a:p>
            <a:r>
              <a:rPr lang="en-US" dirty="0" smtClean="0"/>
              <a:t>FFL Common Core Learning Day</a:t>
            </a:r>
          </a:p>
        </p:txBody>
      </p:sp>
      <p:sp>
        <p:nvSpPr>
          <p:cNvPr id="6" name="Text Placeholder 5"/>
          <p:cNvSpPr>
            <a:spLocks noGrp="1"/>
          </p:cNvSpPr>
          <p:nvPr>
            <p:ph type="body" sz="quarter" idx="3"/>
          </p:nvPr>
        </p:nvSpPr>
        <p:spPr/>
        <p:txBody>
          <a:bodyPr/>
          <a:lstStyle/>
          <a:p>
            <a:r>
              <a:rPr lang="en-US" dirty="0" smtClean="0"/>
              <a:t>Professional Journals and Organizations</a:t>
            </a:r>
            <a:endParaRPr lang="en-US" dirty="0"/>
          </a:p>
        </p:txBody>
      </p:sp>
      <p:sp>
        <p:nvSpPr>
          <p:cNvPr id="4" name="Content Placeholder 3"/>
          <p:cNvSpPr>
            <a:spLocks noGrp="1"/>
          </p:cNvSpPr>
          <p:nvPr>
            <p:ph sz="quarter" idx="4"/>
          </p:nvPr>
        </p:nvSpPr>
        <p:spPr/>
        <p:txBody>
          <a:bodyPr>
            <a:normAutofit/>
          </a:bodyPr>
          <a:lstStyle/>
          <a:p>
            <a:r>
              <a:rPr lang="en-US" dirty="0" smtClean="0"/>
              <a:t>School Library Journal</a:t>
            </a:r>
          </a:p>
          <a:p>
            <a:r>
              <a:rPr lang="en-US" dirty="0" smtClean="0"/>
              <a:t>VOYA</a:t>
            </a:r>
          </a:p>
          <a:p>
            <a:r>
              <a:rPr lang="en-US" dirty="0" smtClean="0"/>
              <a:t>Join Professional Organizations</a:t>
            </a:r>
          </a:p>
          <a:p>
            <a:pPr lvl="1">
              <a:buNone/>
            </a:pPr>
            <a:endParaRPr lang="en-US" dirty="0" smtClean="0"/>
          </a:p>
        </p:txBody>
      </p:sp>
      <p:pic>
        <p:nvPicPr>
          <p:cNvPr id="7" name="Picture 6" descr="NYLA_logo_reflex.jpg"/>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925114" y="4962414"/>
            <a:ext cx="2259228" cy="1452361"/>
          </a:xfrm>
          <a:prstGeom prst="rect">
            <a:avLst/>
          </a:prstGeom>
        </p:spPr>
      </p:pic>
      <p:pic>
        <p:nvPicPr>
          <p:cNvPr id="8" name="Picture 7" descr="images.jpeg"/>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590632" y="4962414"/>
            <a:ext cx="1571668" cy="1607066"/>
          </a:xfrm>
          <a:prstGeom prst="rect">
            <a:avLst/>
          </a:prstGeom>
        </p:spPr>
      </p:pic>
      <p:pic>
        <p:nvPicPr>
          <p:cNvPr id="9" name="Picture 4" descr="ffl no bck.gif"/>
          <p:cNvPicPr>
            <a:picLocks noChangeAspect="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7086600" y="5664994"/>
            <a:ext cx="1828800" cy="966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55761391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Programs</a:t>
            </a:r>
            <a:endParaRPr lang="en-US" dirty="0"/>
          </a:p>
        </p:txBody>
      </p:sp>
      <p:sp>
        <p:nvSpPr>
          <p:cNvPr id="3" name="Text Placeholder 2"/>
          <p:cNvSpPr>
            <a:spLocks noGrp="1"/>
          </p:cNvSpPr>
          <p:nvPr>
            <p:ph type="body" idx="1"/>
          </p:nvPr>
        </p:nvSpPr>
        <p:spPr/>
        <p:txBody>
          <a:bodyPr/>
          <a:lstStyle/>
          <a:p>
            <a:r>
              <a:rPr lang="en-US" dirty="0" smtClean="0"/>
              <a:t>To enrich the Common Core learning experience.</a:t>
            </a:r>
            <a:endParaRPr lang="en-US" dirty="0"/>
          </a:p>
        </p:txBody>
      </p:sp>
      <p:pic>
        <p:nvPicPr>
          <p:cNvPr id="4" name="Picture 4" descr="ffl no bck.gif"/>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597063" y="5780444"/>
            <a:ext cx="1828800" cy="966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75117107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Storytime</a:t>
            </a:r>
            <a:endParaRPr lang="en-US" dirty="0"/>
          </a:p>
        </p:txBody>
      </p:sp>
      <p:sp>
        <p:nvSpPr>
          <p:cNvPr id="5" name="Content Placeholder 4"/>
          <p:cNvSpPr>
            <a:spLocks noGrp="1"/>
          </p:cNvSpPr>
          <p:nvPr>
            <p:ph sz="half" idx="14"/>
          </p:nvPr>
        </p:nvSpPr>
        <p:spPr>
          <a:xfrm>
            <a:off x="4282439" y="2214563"/>
            <a:ext cx="4070985" cy="3911600"/>
          </a:xfrm>
        </p:spPr>
        <p:txBody>
          <a:bodyPr/>
          <a:lstStyle/>
          <a:p>
            <a:r>
              <a:rPr lang="en-US" b="1" dirty="0" smtClean="0"/>
              <a:t>ELA Shift 1 </a:t>
            </a:r>
            <a:r>
              <a:rPr lang="en-US" dirty="0" smtClean="0"/>
              <a:t>Balancing Educational Literacy Text</a:t>
            </a:r>
          </a:p>
          <a:p>
            <a:r>
              <a:rPr lang="en-US" b="1" dirty="0" smtClean="0"/>
              <a:t>ELA Shift 3 </a:t>
            </a:r>
            <a:r>
              <a:rPr lang="en-US" dirty="0" smtClean="0"/>
              <a:t>Staircase of Complexity</a:t>
            </a:r>
            <a:endParaRPr lang="en-US" b="1" dirty="0" smtClean="0"/>
          </a:p>
          <a:p>
            <a:r>
              <a:rPr lang="en-US" b="1" dirty="0" smtClean="0"/>
              <a:t>ELA Shift </a:t>
            </a:r>
            <a:r>
              <a:rPr lang="en-US" b="1" dirty="0"/>
              <a:t>6 </a:t>
            </a:r>
            <a:r>
              <a:rPr lang="en-US" dirty="0"/>
              <a:t>Academic Vocabulary </a:t>
            </a:r>
            <a:endParaRPr lang="en-US" dirty="0" smtClean="0"/>
          </a:p>
          <a:p>
            <a:endParaRPr lang="en-US" dirty="0"/>
          </a:p>
        </p:txBody>
      </p:sp>
      <p:pic>
        <p:nvPicPr>
          <p:cNvPr id="7170" name="Picture 2" descr="http://farm3.staticflickr.com/2443/3647208070_d4719e7785_o.jpg"/>
          <p:cNvPicPr>
            <a:picLocks noChangeAspect="1" noChangeArrowheads="1"/>
          </p:cNvPicPr>
          <p:nvPr/>
        </p:nvPicPr>
        <p:blipFill>
          <a:blip r:embed="rId3" cstate="print"/>
          <a:srcRect/>
          <a:stretch>
            <a:fillRect/>
          </a:stretch>
        </p:blipFill>
        <p:spPr bwMode="auto">
          <a:xfrm>
            <a:off x="4490085" y="4451206"/>
            <a:ext cx="3358515" cy="223534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7" name="Content Placeholder 4"/>
          <p:cNvSpPr>
            <a:spLocks noGrp="1"/>
          </p:cNvSpPr>
          <p:nvPr>
            <p:ph sz="half" idx="14"/>
          </p:nvPr>
        </p:nvSpPr>
        <p:spPr>
          <a:xfrm>
            <a:off x="457200" y="2214562"/>
            <a:ext cx="3566160" cy="4471987"/>
          </a:xfrm>
        </p:spPr>
        <p:txBody>
          <a:bodyPr>
            <a:normAutofit lnSpcReduction="10000"/>
          </a:bodyPr>
          <a:lstStyle/>
          <a:p>
            <a:r>
              <a:rPr lang="en-US" dirty="0" smtClean="0"/>
              <a:t>5 Storytimes per week </a:t>
            </a:r>
          </a:p>
          <a:p>
            <a:pPr lvl="1"/>
            <a:r>
              <a:rPr lang="en-US" dirty="0" smtClean="0"/>
              <a:t>Ages 0-1</a:t>
            </a:r>
          </a:p>
          <a:p>
            <a:pPr lvl="1"/>
            <a:r>
              <a:rPr lang="en-US" dirty="0" smtClean="0"/>
              <a:t>Ages 1-2</a:t>
            </a:r>
          </a:p>
          <a:p>
            <a:pPr lvl="1"/>
            <a:r>
              <a:rPr lang="en-US" dirty="0" smtClean="0"/>
              <a:t>Ages 2-3</a:t>
            </a:r>
          </a:p>
          <a:p>
            <a:pPr lvl="1"/>
            <a:r>
              <a:rPr lang="en-US" dirty="0" smtClean="0"/>
              <a:t>Ages 4-5</a:t>
            </a:r>
          </a:p>
          <a:p>
            <a:pPr lvl="1"/>
            <a:r>
              <a:rPr lang="en-US" dirty="0" smtClean="0"/>
              <a:t>Musical Family Storytime</a:t>
            </a:r>
            <a:endParaRPr lang="en-US" dirty="0"/>
          </a:p>
          <a:p>
            <a:r>
              <a:rPr lang="en-US" dirty="0" smtClean="0"/>
              <a:t>Early Literacy Skills</a:t>
            </a:r>
          </a:p>
          <a:p>
            <a:r>
              <a:rPr lang="en-US" dirty="0" smtClean="0"/>
              <a:t>iPads</a:t>
            </a:r>
          </a:p>
          <a:p>
            <a:r>
              <a:rPr lang="en-US" dirty="0" smtClean="0"/>
              <a:t>Music, Movement &amp; Repetition</a:t>
            </a:r>
          </a:p>
          <a:p>
            <a:r>
              <a:rPr lang="en-US" dirty="0" smtClean="0"/>
              <a:t>Creating life long library users</a:t>
            </a:r>
          </a:p>
          <a:p>
            <a:endParaRPr lang="en-US" dirty="0" smtClean="0"/>
          </a:p>
          <a:p>
            <a:pPr lvl="1"/>
            <a:endParaRPr lang="en-US" dirty="0" smtClean="0"/>
          </a:p>
        </p:txBody>
      </p:sp>
      <p:pic>
        <p:nvPicPr>
          <p:cNvPr id="6" name="Picture 4" descr="ffl no bck.gif"/>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368166" y="264540"/>
            <a:ext cx="1828800" cy="966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00805419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714375"/>
            <a:ext cx="7391401" cy="1143000"/>
          </a:xfrm>
        </p:spPr>
        <p:txBody>
          <a:bodyPr/>
          <a:lstStyle/>
          <a:p>
            <a:r>
              <a:rPr lang="en-US" dirty="0" smtClean="0"/>
              <a:t>Murder Mystery in the Library	</a:t>
            </a:r>
            <a:endParaRPr lang="en-US" dirty="0"/>
          </a:p>
        </p:txBody>
      </p:sp>
      <p:sp>
        <p:nvSpPr>
          <p:cNvPr id="5" name="Content Placeholder 4"/>
          <p:cNvSpPr>
            <a:spLocks noGrp="1"/>
          </p:cNvSpPr>
          <p:nvPr>
            <p:ph sz="half" idx="14"/>
          </p:nvPr>
        </p:nvSpPr>
        <p:spPr>
          <a:xfrm>
            <a:off x="457200" y="1958974"/>
            <a:ext cx="3566160" cy="3911600"/>
          </a:xfrm>
        </p:spPr>
        <p:txBody>
          <a:bodyPr/>
          <a:lstStyle/>
          <a:p>
            <a:r>
              <a:rPr lang="en-US" dirty="0" smtClean="0"/>
              <a:t>Winter Break Program for school aged children</a:t>
            </a:r>
          </a:p>
          <a:p>
            <a:r>
              <a:rPr lang="en-US" dirty="0" smtClean="0"/>
              <a:t>Evaluation of evidence</a:t>
            </a:r>
          </a:p>
          <a:p>
            <a:pPr lvl="1"/>
            <a:r>
              <a:rPr lang="en-US" dirty="0" smtClean="0"/>
              <a:t>Handwritten notes, video interrogations, actual crime scene clues</a:t>
            </a:r>
          </a:p>
          <a:p>
            <a:r>
              <a:rPr lang="en-US" dirty="0" smtClean="0"/>
              <a:t>Comprehend information and critique</a:t>
            </a:r>
          </a:p>
          <a:p>
            <a:pPr>
              <a:buNone/>
            </a:pPr>
            <a:endParaRPr lang="en-US" dirty="0"/>
          </a:p>
          <a:p>
            <a:endParaRPr lang="en-US" dirty="0"/>
          </a:p>
        </p:txBody>
      </p:sp>
      <p:pic>
        <p:nvPicPr>
          <p:cNvPr id="6146" name="Picture 2" descr="http://farm9.staticflickr.com/8343/8199148313_e713bd5c26_o.jpg"/>
          <p:cNvPicPr>
            <a:picLocks noChangeAspect="1" noChangeArrowheads="1"/>
          </p:cNvPicPr>
          <p:nvPr/>
        </p:nvPicPr>
        <p:blipFill>
          <a:blip r:embed="rId3" cstate="print"/>
          <a:srcRect/>
          <a:stretch>
            <a:fillRect/>
          </a:stretch>
        </p:blipFill>
        <p:spPr bwMode="auto">
          <a:xfrm>
            <a:off x="3246754" y="4533900"/>
            <a:ext cx="2816225" cy="211216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Content Placeholder 4"/>
          <p:cNvSpPr>
            <a:spLocks noGrp="1"/>
          </p:cNvSpPr>
          <p:nvPr>
            <p:ph sz="half" idx="14"/>
          </p:nvPr>
        </p:nvSpPr>
        <p:spPr>
          <a:xfrm>
            <a:off x="4552950" y="1958974"/>
            <a:ext cx="4591050" cy="3911600"/>
          </a:xfrm>
        </p:spPr>
        <p:txBody>
          <a:bodyPr/>
          <a:lstStyle/>
          <a:p>
            <a:r>
              <a:rPr lang="en-US" b="1" dirty="0" smtClean="0"/>
              <a:t>ELA Shift </a:t>
            </a:r>
            <a:r>
              <a:rPr lang="en-US" b="1" dirty="0"/>
              <a:t>4 </a:t>
            </a:r>
            <a:r>
              <a:rPr lang="en-US" dirty="0"/>
              <a:t>Text Based </a:t>
            </a:r>
            <a:r>
              <a:rPr lang="en-US" dirty="0" smtClean="0"/>
              <a:t>Answers</a:t>
            </a:r>
          </a:p>
          <a:p>
            <a:r>
              <a:rPr lang="en-US" b="1" dirty="0" smtClean="0"/>
              <a:t>ELA Shift </a:t>
            </a:r>
            <a:r>
              <a:rPr lang="en-US" b="1" dirty="0"/>
              <a:t>5 </a:t>
            </a:r>
            <a:r>
              <a:rPr lang="en-US" dirty="0"/>
              <a:t>W</a:t>
            </a:r>
            <a:r>
              <a:rPr lang="en-US" dirty="0" smtClean="0"/>
              <a:t>riting </a:t>
            </a:r>
            <a:r>
              <a:rPr lang="en-US" dirty="0"/>
              <a:t>from </a:t>
            </a:r>
            <a:r>
              <a:rPr lang="en-US" dirty="0" smtClean="0"/>
              <a:t>Sources</a:t>
            </a:r>
          </a:p>
          <a:p>
            <a:r>
              <a:rPr lang="en-US" b="1" dirty="0" smtClean="0"/>
              <a:t>ELA Shift </a:t>
            </a:r>
            <a:r>
              <a:rPr lang="en-US" b="1" dirty="0"/>
              <a:t>6 </a:t>
            </a:r>
            <a:r>
              <a:rPr lang="en-US" dirty="0"/>
              <a:t>A</a:t>
            </a:r>
            <a:r>
              <a:rPr lang="en-US" dirty="0" smtClean="0"/>
              <a:t>cademic Vocabulary</a:t>
            </a:r>
          </a:p>
          <a:p>
            <a:endParaRPr lang="en-US" dirty="0"/>
          </a:p>
        </p:txBody>
      </p:sp>
      <p:pic>
        <p:nvPicPr>
          <p:cNvPr id="6148" name="Picture 4" descr="http://farm9.staticflickr.com/8064/8199145507_3864cc08ca_b.jpg"/>
          <p:cNvPicPr>
            <a:picLocks noChangeAspect="1" noChangeArrowheads="1"/>
          </p:cNvPicPr>
          <p:nvPr/>
        </p:nvPicPr>
        <p:blipFill>
          <a:blip r:embed="rId4" cstate="print"/>
          <a:srcRect/>
          <a:stretch>
            <a:fillRect/>
          </a:stretch>
        </p:blipFill>
        <p:spPr bwMode="auto">
          <a:xfrm>
            <a:off x="6393060" y="3524249"/>
            <a:ext cx="2341365" cy="312182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Picture 4" descr="ffl no bck.gif"/>
          <p:cNvPicPr>
            <a:picLocks noChangeAspect="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6368166" y="264540"/>
            <a:ext cx="1828800" cy="966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19462399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STEAMPunk</a:t>
            </a:r>
            <a:r>
              <a:rPr lang="en-US" dirty="0" smtClean="0"/>
              <a:t> Club</a:t>
            </a:r>
            <a:endParaRPr lang="en-US" dirty="0"/>
          </a:p>
        </p:txBody>
      </p:sp>
      <p:sp>
        <p:nvSpPr>
          <p:cNvPr id="3" name="Content Placeholder 2"/>
          <p:cNvSpPr>
            <a:spLocks noGrp="1"/>
          </p:cNvSpPr>
          <p:nvPr>
            <p:ph sz="half" idx="1"/>
          </p:nvPr>
        </p:nvSpPr>
        <p:spPr/>
        <p:txBody>
          <a:bodyPr>
            <a:normAutofit fontScale="92500"/>
          </a:bodyPr>
          <a:lstStyle/>
          <a:p>
            <a:r>
              <a:rPr lang="en-US" b="1" dirty="0"/>
              <a:t>Shift 1</a:t>
            </a:r>
            <a:r>
              <a:rPr lang="en-US" dirty="0"/>
              <a:t> </a:t>
            </a:r>
            <a:r>
              <a:rPr lang="en-US" dirty="0" smtClean="0"/>
              <a:t>Balancing </a:t>
            </a:r>
            <a:r>
              <a:rPr lang="en-US" dirty="0"/>
              <a:t>informational and literary text</a:t>
            </a:r>
          </a:p>
          <a:p>
            <a:r>
              <a:rPr lang="en-US" b="1" dirty="0" smtClean="0"/>
              <a:t>Shift </a:t>
            </a:r>
            <a:r>
              <a:rPr lang="en-US" b="1" dirty="0"/>
              <a:t>2</a:t>
            </a:r>
            <a:r>
              <a:rPr lang="en-US" dirty="0"/>
              <a:t> Knowledge in the disciplines</a:t>
            </a:r>
          </a:p>
          <a:p>
            <a:r>
              <a:rPr lang="en-US" b="1" dirty="0" smtClean="0"/>
              <a:t>Math Shift 2 </a:t>
            </a:r>
            <a:r>
              <a:rPr lang="en-US" dirty="0"/>
              <a:t>Coherence</a:t>
            </a:r>
          </a:p>
          <a:p>
            <a:endParaRPr lang="en-US" dirty="0"/>
          </a:p>
        </p:txBody>
      </p:sp>
      <p:sp>
        <p:nvSpPr>
          <p:cNvPr id="5" name="Content Placeholder 4"/>
          <p:cNvSpPr>
            <a:spLocks noGrp="1"/>
          </p:cNvSpPr>
          <p:nvPr>
            <p:ph sz="half" idx="14"/>
          </p:nvPr>
        </p:nvSpPr>
        <p:spPr/>
        <p:txBody>
          <a:bodyPr>
            <a:normAutofit lnSpcReduction="10000"/>
          </a:bodyPr>
          <a:lstStyle/>
          <a:p>
            <a:pPr marL="285750" indent="-285750">
              <a:lnSpc>
                <a:spcPct val="120000"/>
              </a:lnSpc>
              <a:spcBef>
                <a:spcPts val="500"/>
              </a:spcBef>
              <a:buFont typeface="Arial"/>
              <a:buChar char="•"/>
            </a:pPr>
            <a:r>
              <a:rPr lang="en-US" dirty="0"/>
              <a:t>Each month sponsored by a </a:t>
            </a:r>
            <a:r>
              <a:rPr lang="en-US" dirty="0" err="1"/>
              <a:t>steampunk</a:t>
            </a:r>
            <a:r>
              <a:rPr lang="en-US" dirty="0"/>
              <a:t> YA novel</a:t>
            </a:r>
          </a:p>
          <a:p>
            <a:pPr marL="285750" indent="-285750">
              <a:lnSpc>
                <a:spcPct val="120000"/>
              </a:lnSpc>
              <a:spcBef>
                <a:spcPts val="500"/>
              </a:spcBef>
              <a:buFont typeface="Arial"/>
              <a:buChar char="•"/>
            </a:pPr>
            <a:r>
              <a:rPr lang="en-US" dirty="0"/>
              <a:t>Book discussion</a:t>
            </a:r>
          </a:p>
          <a:p>
            <a:pPr marL="285750" indent="-285750">
              <a:lnSpc>
                <a:spcPct val="120000"/>
              </a:lnSpc>
              <a:spcBef>
                <a:spcPts val="500"/>
              </a:spcBef>
              <a:buFont typeface="Arial"/>
              <a:buChar char="•"/>
            </a:pPr>
            <a:r>
              <a:rPr lang="en-US" dirty="0"/>
              <a:t>Hands on projects</a:t>
            </a:r>
          </a:p>
          <a:p>
            <a:pPr marL="514350" lvl="1" indent="-285750">
              <a:buFont typeface="Arial"/>
              <a:buChar char="•"/>
            </a:pPr>
            <a:r>
              <a:rPr lang="en-US" dirty="0"/>
              <a:t>Hot air balloons</a:t>
            </a:r>
          </a:p>
          <a:p>
            <a:pPr marL="514350" lvl="1" indent="-285750">
              <a:buFont typeface="Arial"/>
              <a:buChar char="•"/>
            </a:pPr>
            <a:r>
              <a:rPr lang="en-US" dirty="0"/>
              <a:t>Salt water and air batteries</a:t>
            </a:r>
          </a:p>
          <a:p>
            <a:pPr marL="514350" lvl="1" indent="-285750">
              <a:buFont typeface="Arial"/>
              <a:buChar char="•"/>
            </a:pPr>
            <a:r>
              <a:rPr lang="en-US" dirty="0"/>
              <a:t>Wind turbines</a:t>
            </a:r>
          </a:p>
          <a:p>
            <a:pPr marL="514350" lvl="1" indent="-285750">
              <a:buFont typeface="Arial"/>
              <a:buChar char="•"/>
            </a:pPr>
            <a:r>
              <a:rPr lang="en-US" dirty="0" err="1"/>
              <a:t>Takeapart</a:t>
            </a:r>
            <a:r>
              <a:rPr lang="en-US" dirty="0"/>
              <a:t> </a:t>
            </a:r>
          </a:p>
          <a:p>
            <a:pPr marL="514350" lvl="1" indent="-285750">
              <a:buFont typeface="Arial"/>
              <a:buChar char="•"/>
            </a:pPr>
            <a:r>
              <a:rPr lang="en-US" dirty="0" smtClean="0"/>
              <a:t>Skeletons</a:t>
            </a:r>
          </a:p>
          <a:p>
            <a:pPr marL="514350" lvl="1" indent="-285750">
              <a:buFont typeface="Arial"/>
              <a:buChar char="•"/>
            </a:pPr>
            <a:r>
              <a:rPr lang="en-US" dirty="0" smtClean="0"/>
              <a:t>Rockets</a:t>
            </a:r>
            <a:endParaRPr lang="en-US" dirty="0"/>
          </a:p>
          <a:p>
            <a:pPr lvl="1"/>
            <a:endParaRPr lang="en-US" dirty="0"/>
          </a:p>
        </p:txBody>
      </p:sp>
      <p:pic>
        <p:nvPicPr>
          <p:cNvPr id="7" name="Picture 2" descr="006.JPG"/>
          <p:cNvPicPr>
            <a:picLocks noGrp="1" noChangeAspect="1"/>
          </p:cNvPicPr>
          <p:nvPr>
            <p:ph sz="half" idx="13"/>
          </p:nvPr>
        </p:nvPicPr>
        <p:blipFill rotWithShape="1">
          <a:blip r:embed="rId3" cstate="print">
            <a:extLst>
              <a:ext uri="{28A0092B-C50C-407E-A947-70E740481C1C}">
                <a14:useLocalDpi xmlns:a14="http://schemas.microsoft.com/office/drawing/2010/main" xmlns="" val="0"/>
              </a:ext>
            </a:extLst>
          </a:blip>
          <a:srcRect t="2624" b="41493"/>
          <a:stretch/>
        </p:blipFill>
        <p:spPr bwMode="auto">
          <a:xfrm>
            <a:off x="3758945" y="4224973"/>
            <a:ext cx="4474525" cy="240936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 name="Picture 4" descr="ffl no bck.gif"/>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368166" y="264540"/>
            <a:ext cx="1828800" cy="966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27424434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Creation Club</a:t>
            </a:r>
            <a:endParaRPr lang="en-US" dirty="0"/>
          </a:p>
        </p:txBody>
      </p:sp>
      <p:sp>
        <p:nvSpPr>
          <p:cNvPr id="3" name="Content Placeholder 2"/>
          <p:cNvSpPr>
            <a:spLocks noGrp="1"/>
          </p:cNvSpPr>
          <p:nvPr>
            <p:ph sz="half" idx="1"/>
          </p:nvPr>
        </p:nvSpPr>
        <p:spPr/>
        <p:txBody>
          <a:bodyPr/>
          <a:lstStyle/>
          <a:p>
            <a:r>
              <a:rPr lang="en-US" b="1" dirty="0" smtClean="0"/>
              <a:t>ELA Shift 2</a:t>
            </a:r>
            <a:r>
              <a:rPr lang="en-US" dirty="0" smtClean="0"/>
              <a:t> Knowledge in the disciplines</a:t>
            </a:r>
          </a:p>
          <a:p>
            <a:r>
              <a:rPr lang="en-US" b="1" dirty="0" smtClean="0"/>
              <a:t>Math Shift 5 </a:t>
            </a:r>
            <a:r>
              <a:rPr lang="en-US" dirty="0" smtClean="0"/>
              <a:t>Application</a:t>
            </a:r>
            <a:endParaRPr lang="en-US" dirty="0"/>
          </a:p>
        </p:txBody>
      </p:sp>
      <p:sp>
        <p:nvSpPr>
          <p:cNvPr id="6" name="Content Placeholder 5"/>
          <p:cNvSpPr>
            <a:spLocks noGrp="1"/>
          </p:cNvSpPr>
          <p:nvPr>
            <p:ph sz="half" idx="14"/>
          </p:nvPr>
        </p:nvSpPr>
        <p:spPr/>
        <p:txBody>
          <a:bodyPr/>
          <a:lstStyle/>
          <a:p>
            <a:pPr>
              <a:spcBef>
                <a:spcPts val="500"/>
              </a:spcBef>
            </a:pPr>
            <a:r>
              <a:rPr lang="en-US" dirty="0" smtClean="0"/>
              <a:t>Afterschool club for middle school aged students</a:t>
            </a:r>
          </a:p>
          <a:p>
            <a:pPr>
              <a:spcBef>
                <a:spcPts val="500"/>
              </a:spcBef>
            </a:pPr>
            <a:r>
              <a:rPr lang="en-US" dirty="0" smtClean="0"/>
              <a:t>Each month there is a workshop teaching a new skill or use of technology in the Creation Lab</a:t>
            </a:r>
          </a:p>
          <a:p>
            <a:pPr>
              <a:spcBef>
                <a:spcPts val="500"/>
              </a:spcBef>
            </a:pPr>
            <a:r>
              <a:rPr lang="en-US" dirty="0" smtClean="0"/>
              <a:t>Club Creations are shared on the library website and social media outlets</a:t>
            </a:r>
          </a:p>
          <a:p>
            <a:endParaRPr lang="en-US" dirty="0"/>
          </a:p>
        </p:txBody>
      </p:sp>
      <p:pic>
        <p:nvPicPr>
          <p:cNvPr id="7" name="Picture 6" descr="IMG_20130205_155910_417.jpg"/>
          <p:cNvPicPr>
            <a:picLocks noChangeAspect="1"/>
          </p:cNvPicPr>
          <p:nvPr/>
        </p:nvPicPr>
        <p:blipFill rotWithShape="1">
          <a:blip r:embed="rId3" cstate="print">
            <a:extLst>
              <a:ext uri="{28A0092B-C50C-407E-A947-70E740481C1C}">
                <a14:useLocalDpi xmlns:a14="http://schemas.microsoft.com/office/drawing/2010/main" xmlns="" val="0"/>
              </a:ext>
            </a:extLst>
          </a:blip>
          <a:srcRect l="6430" t="13800" r="5414" b="1833"/>
          <a:stretch/>
        </p:blipFill>
        <p:spPr>
          <a:xfrm>
            <a:off x="3987372" y="3743385"/>
            <a:ext cx="4674737" cy="251652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 name="Picture 4" descr="ffl no bck.gif"/>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368166" y="264540"/>
            <a:ext cx="1828800" cy="966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7164963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LEGO Robotics</a:t>
            </a:r>
            <a:endParaRPr lang="en-US" dirty="0"/>
          </a:p>
        </p:txBody>
      </p:sp>
      <p:sp>
        <p:nvSpPr>
          <p:cNvPr id="3" name="Content Placeholder 2"/>
          <p:cNvSpPr>
            <a:spLocks noGrp="1"/>
          </p:cNvSpPr>
          <p:nvPr>
            <p:ph sz="half" idx="1"/>
          </p:nvPr>
        </p:nvSpPr>
        <p:spPr/>
        <p:txBody>
          <a:bodyPr>
            <a:normAutofit fontScale="92500" lnSpcReduction="20000"/>
          </a:bodyPr>
          <a:lstStyle/>
          <a:p>
            <a:r>
              <a:rPr lang="en-US" b="1" dirty="0" smtClean="0"/>
              <a:t>Math Shift 5</a:t>
            </a:r>
            <a:r>
              <a:rPr lang="en-US" dirty="0" smtClean="0"/>
              <a:t> Application</a:t>
            </a:r>
          </a:p>
          <a:p>
            <a:r>
              <a:rPr lang="en-US" b="1" dirty="0" smtClean="0"/>
              <a:t>Math Shift 6</a:t>
            </a:r>
            <a:r>
              <a:rPr lang="en-US" dirty="0" smtClean="0"/>
              <a:t> Dual Intensity</a:t>
            </a:r>
          </a:p>
          <a:p>
            <a:r>
              <a:rPr lang="en-US" b="1" dirty="0" smtClean="0"/>
              <a:t>College and Career Readiness </a:t>
            </a:r>
            <a:r>
              <a:rPr lang="en-US" dirty="0" smtClean="0"/>
              <a:t>Use Technology and Digital Media Strategically and Capably</a:t>
            </a:r>
          </a:p>
          <a:p>
            <a:endParaRPr lang="en-US" dirty="0"/>
          </a:p>
        </p:txBody>
      </p:sp>
      <p:sp>
        <p:nvSpPr>
          <p:cNvPr id="6" name="Content Placeholder 5"/>
          <p:cNvSpPr>
            <a:spLocks noGrp="1"/>
          </p:cNvSpPr>
          <p:nvPr>
            <p:ph sz="half" idx="14"/>
          </p:nvPr>
        </p:nvSpPr>
        <p:spPr/>
        <p:txBody>
          <a:bodyPr anchor="ctr"/>
          <a:lstStyle/>
          <a:p>
            <a:pPr>
              <a:lnSpc>
                <a:spcPct val="70000"/>
              </a:lnSpc>
            </a:pPr>
            <a:r>
              <a:rPr lang="en-US" dirty="0" smtClean="0"/>
              <a:t>First LEGO League</a:t>
            </a:r>
          </a:p>
          <a:p>
            <a:pPr>
              <a:lnSpc>
                <a:spcPct val="70000"/>
              </a:lnSpc>
            </a:pPr>
            <a:r>
              <a:rPr lang="en-US" dirty="0" err="1" smtClean="0"/>
              <a:t>Mission:LEGO</a:t>
            </a:r>
            <a:endParaRPr lang="en-US" dirty="0" smtClean="0"/>
          </a:p>
        </p:txBody>
      </p:sp>
      <p:pic>
        <p:nvPicPr>
          <p:cNvPr id="9" name="Picture 7" descr="S:\FFL Pictures\2013\Mission LEGO\IMG_20130307_155925_809.jpg"/>
          <p:cNvPicPr>
            <a:picLocks noGrp="1" noChangeAspect="1" noChangeArrowheads="1"/>
          </p:cNvPicPr>
          <p:nvPr>
            <p:ph sz="half" idx="13"/>
          </p:nvPr>
        </p:nvPicPr>
        <p:blipFill rotWithShape="1">
          <a:blip r:embed="rId3" cstate="print"/>
          <a:srcRect l="19632" t="27269" r="14463" b="11219"/>
          <a:stretch/>
        </p:blipFill>
        <p:spPr bwMode="auto">
          <a:xfrm>
            <a:off x="4654481" y="4297274"/>
            <a:ext cx="4343400" cy="233875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Picture 4" descr="ffl no bck.gif"/>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368166" y="264540"/>
            <a:ext cx="1828800" cy="966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 name="Content Placeholder 7" descr="IMG_3863.JPG"/>
          <p:cNvPicPr>
            <a:picLocks noGrp="1" noChangeAspect="1"/>
          </p:cNvPicPr>
          <p:nvPr>
            <p:ph sz="half" idx="15"/>
          </p:nvPr>
        </p:nvPicPr>
        <p:blipFill>
          <a:blip r:embed="rId5" cstate="print">
            <a:extLst>
              <a:ext uri="{28A0092B-C50C-407E-A947-70E740481C1C}">
                <a14:useLocalDpi xmlns:a14="http://schemas.microsoft.com/office/drawing/2010/main" xmlns="" val="0"/>
              </a:ext>
            </a:extLst>
          </a:blip>
          <a:srcRect t="13920" b="13920"/>
          <a:stretch>
            <a:fillRect/>
          </a:stretch>
        </p:blipFill>
        <p:spPr>
          <a:xfrm>
            <a:off x="182791" y="4297274"/>
            <a:ext cx="4343400" cy="233875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xmlns="" val="3007247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66750"/>
            <a:ext cx="7391401" cy="1143000"/>
          </a:xfrm>
        </p:spPr>
        <p:txBody>
          <a:bodyPr/>
          <a:lstStyle/>
          <a:p>
            <a:r>
              <a:rPr lang="en-US" dirty="0" smtClean="0"/>
              <a:t>Extreme Weather</a:t>
            </a:r>
            <a:endParaRPr lang="en-US" dirty="0"/>
          </a:p>
        </p:txBody>
      </p:sp>
      <p:sp>
        <p:nvSpPr>
          <p:cNvPr id="5" name="Content Placeholder 4"/>
          <p:cNvSpPr>
            <a:spLocks noGrp="1"/>
          </p:cNvSpPr>
          <p:nvPr>
            <p:ph sz="half" idx="14"/>
          </p:nvPr>
        </p:nvSpPr>
        <p:spPr>
          <a:xfrm>
            <a:off x="457200" y="1809750"/>
            <a:ext cx="3566160" cy="3911600"/>
          </a:xfrm>
        </p:spPr>
        <p:txBody>
          <a:bodyPr/>
          <a:lstStyle/>
          <a:p>
            <a:r>
              <a:rPr lang="en-US" dirty="0" smtClean="0"/>
              <a:t>Local TV meteorologist talked about meteorology and television broadcasting </a:t>
            </a:r>
          </a:p>
          <a:p>
            <a:r>
              <a:rPr lang="en-US" dirty="0" smtClean="0"/>
              <a:t>Used green screen wall to make kids into Weathercasters</a:t>
            </a:r>
            <a:endParaRPr lang="en-US" dirty="0"/>
          </a:p>
          <a:p>
            <a:endParaRPr lang="en-US" dirty="0" smtClean="0"/>
          </a:p>
        </p:txBody>
      </p:sp>
      <p:pic>
        <p:nvPicPr>
          <p:cNvPr id="2050" name="Picture 2" descr="http://farm9.staticflickr.com/8390/8489217891_2dcbaea928_b.jpg"/>
          <p:cNvPicPr>
            <a:picLocks noChangeAspect="1" noChangeArrowheads="1"/>
          </p:cNvPicPr>
          <p:nvPr/>
        </p:nvPicPr>
        <p:blipFill>
          <a:blip r:embed="rId3" cstate="print"/>
          <a:srcRect/>
          <a:stretch>
            <a:fillRect/>
          </a:stretch>
        </p:blipFill>
        <p:spPr bwMode="auto">
          <a:xfrm>
            <a:off x="4552950" y="3738431"/>
            <a:ext cx="3819524" cy="254013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7" name="Content Placeholder 4"/>
          <p:cNvSpPr>
            <a:spLocks noGrp="1"/>
          </p:cNvSpPr>
          <p:nvPr>
            <p:ph sz="half" idx="14"/>
          </p:nvPr>
        </p:nvSpPr>
        <p:spPr>
          <a:xfrm>
            <a:off x="4286249" y="1482797"/>
            <a:ext cx="4486275" cy="3911600"/>
          </a:xfrm>
        </p:spPr>
        <p:txBody>
          <a:bodyPr/>
          <a:lstStyle/>
          <a:p>
            <a:r>
              <a:rPr lang="en-US" b="1" dirty="0" smtClean="0"/>
              <a:t>ELA Shift 2 </a:t>
            </a:r>
            <a:r>
              <a:rPr lang="en-US" dirty="0" smtClean="0"/>
              <a:t>Knowledge in the Disciplines</a:t>
            </a:r>
          </a:p>
          <a:p>
            <a:r>
              <a:rPr lang="en-US" b="1" dirty="0" smtClean="0"/>
              <a:t>ELA Shift 6 </a:t>
            </a:r>
            <a:r>
              <a:rPr lang="en-US" dirty="0" smtClean="0"/>
              <a:t>Academic Vocabulary</a:t>
            </a:r>
          </a:p>
          <a:p>
            <a:r>
              <a:rPr lang="en-US" b="1" dirty="0" smtClean="0"/>
              <a:t>College and Career Readiness </a:t>
            </a:r>
            <a:r>
              <a:rPr lang="en-US" dirty="0" smtClean="0"/>
              <a:t>Use Technology and Digital Media Strategically and Capably</a:t>
            </a:r>
          </a:p>
          <a:p>
            <a:endParaRPr lang="en-US" dirty="0" smtClean="0"/>
          </a:p>
        </p:txBody>
      </p:sp>
      <p:pic>
        <p:nvPicPr>
          <p:cNvPr id="2052" name="Picture 4" descr="http://farm9.staticflickr.com/8370/8574769915_eaca687aa0.jpg"/>
          <p:cNvPicPr>
            <a:picLocks noChangeAspect="1" noChangeArrowheads="1"/>
          </p:cNvPicPr>
          <p:nvPr/>
        </p:nvPicPr>
        <p:blipFill>
          <a:blip r:embed="rId4" cstate="print"/>
          <a:srcRect/>
          <a:stretch>
            <a:fillRect/>
          </a:stretch>
        </p:blipFill>
        <p:spPr bwMode="auto">
          <a:xfrm>
            <a:off x="809625" y="3985419"/>
            <a:ext cx="3057525" cy="229314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 name="Picture 4" descr="ffl no bck.gif"/>
          <p:cNvPicPr>
            <a:picLocks noChangeAspect="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6368166" y="264540"/>
            <a:ext cx="1828800" cy="966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60618550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Takeapart</a:t>
            </a:r>
            <a:r>
              <a:rPr lang="en-US" dirty="0" smtClean="0"/>
              <a:t> Tuesday</a:t>
            </a:r>
            <a:endParaRPr lang="en-US" dirty="0"/>
          </a:p>
        </p:txBody>
      </p:sp>
      <p:sp>
        <p:nvSpPr>
          <p:cNvPr id="5" name="Content Placeholder 4"/>
          <p:cNvSpPr>
            <a:spLocks noGrp="1"/>
          </p:cNvSpPr>
          <p:nvPr>
            <p:ph sz="half" idx="1"/>
          </p:nvPr>
        </p:nvSpPr>
        <p:spPr/>
        <p:txBody>
          <a:bodyPr>
            <a:normAutofit/>
          </a:bodyPr>
          <a:lstStyle/>
          <a:p>
            <a:r>
              <a:rPr lang="en-US" b="1" dirty="0" smtClean="0"/>
              <a:t>ELA Shift 2 </a:t>
            </a:r>
            <a:r>
              <a:rPr lang="en-US" dirty="0" smtClean="0"/>
              <a:t>Knowledge in the Disciplines</a:t>
            </a:r>
          </a:p>
          <a:p>
            <a:r>
              <a:rPr lang="en-US" b="1" dirty="0" smtClean="0"/>
              <a:t>ELA Shift 6 </a:t>
            </a:r>
            <a:r>
              <a:rPr lang="en-US" dirty="0" smtClean="0"/>
              <a:t>Academic Vocabulary </a:t>
            </a:r>
          </a:p>
          <a:p>
            <a:r>
              <a:rPr lang="en-US" b="1" dirty="0" smtClean="0"/>
              <a:t>Math Shift 5</a:t>
            </a:r>
            <a:r>
              <a:rPr lang="en-US" dirty="0" smtClean="0"/>
              <a:t> Application</a:t>
            </a:r>
          </a:p>
          <a:p>
            <a:endParaRPr lang="en-US" dirty="0"/>
          </a:p>
        </p:txBody>
      </p:sp>
      <p:sp>
        <p:nvSpPr>
          <p:cNvPr id="8" name="Content Placeholder 7"/>
          <p:cNvSpPr>
            <a:spLocks noGrp="1"/>
          </p:cNvSpPr>
          <p:nvPr>
            <p:ph sz="half" idx="14"/>
          </p:nvPr>
        </p:nvSpPr>
        <p:spPr/>
        <p:txBody>
          <a:bodyPr/>
          <a:lstStyle/>
          <a:p>
            <a:r>
              <a:rPr lang="en-US" dirty="0" smtClean="0"/>
              <a:t>Community donated broken and used technology</a:t>
            </a:r>
          </a:p>
          <a:p>
            <a:r>
              <a:rPr lang="en-US" dirty="0" smtClean="0"/>
              <a:t>Bring Your Own Tool event</a:t>
            </a:r>
          </a:p>
          <a:p>
            <a:r>
              <a:rPr lang="en-US" dirty="0" smtClean="0"/>
              <a:t>Patrons work together to take apart the machines and figure out how they worked</a:t>
            </a:r>
            <a:endParaRPr lang="en-US" dirty="0"/>
          </a:p>
        </p:txBody>
      </p:sp>
      <p:pic>
        <p:nvPicPr>
          <p:cNvPr id="6" name="Picture 6" descr="IMG_3504.JPG"/>
          <p:cNvPicPr>
            <a:picLocks noGrp="1" noChangeAspect="1"/>
          </p:cNvPicPr>
          <p:nvPr>
            <p:ph sz="half" idx="13"/>
          </p:nvPr>
        </p:nvPicPr>
        <p:blipFill>
          <a:blip r:embed="rId3" cstate="print">
            <a:extLst>
              <a:ext uri="{28A0092B-C50C-407E-A947-70E740481C1C}">
                <a14:useLocalDpi xmlns:a14="http://schemas.microsoft.com/office/drawing/2010/main" xmlns="" val="0"/>
              </a:ext>
            </a:extLst>
          </a:blip>
          <a:srcRect t="19006" b="19006"/>
          <a:stretch>
            <a:fillRect/>
          </a:stretch>
        </p:blipFill>
        <p:spPr>
          <a:xfrm>
            <a:off x="4023360" y="4224973"/>
            <a:ext cx="4517675" cy="243259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Picture 4" descr="ffl no bck.gif"/>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368166" y="264540"/>
            <a:ext cx="1828800" cy="966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More Programs</a:t>
            </a:r>
            <a:endParaRPr lang="en-US" dirty="0"/>
          </a:p>
        </p:txBody>
      </p:sp>
      <p:sp>
        <p:nvSpPr>
          <p:cNvPr id="7" name="Text Placeholder 6"/>
          <p:cNvSpPr>
            <a:spLocks noGrp="1"/>
          </p:cNvSpPr>
          <p:nvPr>
            <p:ph type="body" idx="1"/>
          </p:nvPr>
        </p:nvSpPr>
        <p:spPr/>
        <p:txBody>
          <a:bodyPr/>
          <a:lstStyle/>
          <a:p>
            <a:r>
              <a:rPr lang="en-US" dirty="0" smtClean="0"/>
              <a:t>Now</a:t>
            </a:r>
            <a:endParaRPr lang="en-US" dirty="0"/>
          </a:p>
        </p:txBody>
      </p:sp>
      <p:sp>
        <p:nvSpPr>
          <p:cNvPr id="5" name="Content Placeholder 4"/>
          <p:cNvSpPr>
            <a:spLocks noGrp="1"/>
          </p:cNvSpPr>
          <p:nvPr>
            <p:ph sz="half" idx="2"/>
          </p:nvPr>
        </p:nvSpPr>
        <p:spPr/>
        <p:txBody>
          <a:bodyPr>
            <a:noAutofit/>
          </a:bodyPr>
          <a:lstStyle/>
          <a:p>
            <a:pPr>
              <a:lnSpc>
                <a:spcPct val="70000"/>
              </a:lnSpc>
            </a:pPr>
            <a:r>
              <a:rPr lang="en-US" dirty="0" smtClean="0"/>
              <a:t>Make Your Own Book</a:t>
            </a:r>
          </a:p>
          <a:p>
            <a:pPr>
              <a:lnSpc>
                <a:spcPct val="70000"/>
              </a:lnSpc>
            </a:pPr>
            <a:r>
              <a:rPr lang="en-US" dirty="0" err="1" smtClean="0"/>
              <a:t>Minecraft</a:t>
            </a:r>
            <a:endParaRPr lang="en-US" dirty="0" smtClean="0"/>
          </a:p>
          <a:p>
            <a:pPr>
              <a:lnSpc>
                <a:spcPct val="70000"/>
              </a:lnSpc>
            </a:pPr>
            <a:r>
              <a:rPr lang="en-US" dirty="0" smtClean="0"/>
              <a:t>Smartplay</a:t>
            </a:r>
            <a:endParaRPr lang="en-US" dirty="0"/>
          </a:p>
          <a:p>
            <a:pPr>
              <a:lnSpc>
                <a:spcPct val="70000"/>
              </a:lnSpc>
            </a:pPr>
            <a:r>
              <a:rPr lang="en-US" dirty="0"/>
              <a:t>3D Printer </a:t>
            </a:r>
            <a:r>
              <a:rPr lang="en-US" dirty="0" smtClean="0"/>
              <a:t>Certification</a:t>
            </a:r>
          </a:p>
          <a:p>
            <a:pPr>
              <a:lnSpc>
                <a:spcPct val="70000"/>
              </a:lnSpc>
            </a:pPr>
            <a:r>
              <a:rPr lang="en-US" dirty="0" smtClean="0"/>
              <a:t>Teen Volunteers</a:t>
            </a:r>
            <a:endParaRPr lang="en-US" dirty="0"/>
          </a:p>
          <a:p>
            <a:pPr>
              <a:lnSpc>
                <a:spcPct val="70000"/>
              </a:lnSpc>
            </a:pPr>
            <a:endParaRPr lang="en-US" dirty="0" smtClean="0"/>
          </a:p>
        </p:txBody>
      </p:sp>
      <p:sp>
        <p:nvSpPr>
          <p:cNvPr id="8" name="Text Placeholder 7"/>
          <p:cNvSpPr>
            <a:spLocks noGrp="1"/>
          </p:cNvSpPr>
          <p:nvPr>
            <p:ph type="body" sz="quarter" idx="3"/>
          </p:nvPr>
        </p:nvSpPr>
        <p:spPr/>
        <p:txBody>
          <a:bodyPr/>
          <a:lstStyle/>
          <a:p>
            <a:r>
              <a:rPr lang="en-US" dirty="0" smtClean="0"/>
              <a:t>Summer</a:t>
            </a:r>
            <a:endParaRPr lang="en-US" dirty="0"/>
          </a:p>
        </p:txBody>
      </p:sp>
      <p:sp>
        <p:nvSpPr>
          <p:cNvPr id="6" name="Content Placeholder 5"/>
          <p:cNvSpPr>
            <a:spLocks noGrp="1"/>
          </p:cNvSpPr>
          <p:nvPr>
            <p:ph sz="quarter" idx="4"/>
          </p:nvPr>
        </p:nvSpPr>
        <p:spPr/>
        <p:txBody>
          <a:bodyPr>
            <a:normAutofit/>
          </a:bodyPr>
          <a:lstStyle/>
          <a:p>
            <a:r>
              <a:rPr lang="en-US" dirty="0"/>
              <a:t>Young Scientists</a:t>
            </a:r>
          </a:p>
          <a:p>
            <a:r>
              <a:rPr lang="en-US" dirty="0"/>
              <a:t>MOST </a:t>
            </a:r>
            <a:r>
              <a:rPr lang="en-US" dirty="0" smtClean="0"/>
              <a:t>Museum (OCPL)</a:t>
            </a:r>
            <a:endParaRPr lang="en-US" dirty="0"/>
          </a:p>
          <a:p>
            <a:r>
              <a:rPr lang="en-US" dirty="0"/>
              <a:t>Zoo to </a:t>
            </a:r>
            <a:r>
              <a:rPr lang="en-US" dirty="0" smtClean="0"/>
              <a:t>You (OCPL)</a:t>
            </a:r>
            <a:endParaRPr lang="en-US" dirty="0"/>
          </a:p>
          <a:p>
            <a:r>
              <a:rPr lang="en-US" dirty="0" smtClean="0"/>
              <a:t>Maker Mondays</a:t>
            </a:r>
          </a:p>
          <a:p>
            <a:r>
              <a:rPr lang="en-US" dirty="0" smtClean="0"/>
              <a:t>Kids </a:t>
            </a:r>
            <a:r>
              <a:rPr lang="en-US" dirty="0"/>
              <a:t>Can </a:t>
            </a:r>
            <a:r>
              <a:rPr lang="en-US" dirty="0" smtClean="0"/>
              <a:t>Cook</a:t>
            </a:r>
          </a:p>
          <a:p>
            <a:r>
              <a:rPr lang="en-US" dirty="0" smtClean="0"/>
              <a:t>LEGO Angry Birds</a:t>
            </a:r>
          </a:p>
          <a:p>
            <a:endParaRPr lang="en-US" dirty="0"/>
          </a:p>
          <a:p>
            <a:endParaRPr lang="en-US" dirty="0" smtClean="0"/>
          </a:p>
        </p:txBody>
      </p:sp>
      <p:pic>
        <p:nvPicPr>
          <p:cNvPr id="9" name="Picture 4" descr="ffl no bck.gif"/>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086600" y="5664994"/>
            <a:ext cx="1828800" cy="966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66718529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94083" y="3339965"/>
            <a:ext cx="7416265" cy="1097279"/>
          </a:xfrm>
        </p:spPr>
        <p:txBody>
          <a:bodyPr/>
          <a:lstStyle/>
          <a:p>
            <a:r>
              <a:rPr lang="en-US" sz="5000" dirty="0" smtClean="0"/>
              <a:t>What’s Next?</a:t>
            </a:r>
          </a:p>
          <a:p>
            <a:endParaRPr lang="en-US" sz="5000" dirty="0" smtClean="0"/>
          </a:p>
          <a:p>
            <a:r>
              <a:rPr lang="en-US" sz="5000" dirty="0" smtClean="0"/>
              <a:t>Questions?</a:t>
            </a:r>
            <a:endParaRPr lang="en-US" sz="5000" dirty="0"/>
          </a:p>
        </p:txBody>
      </p:sp>
      <p:pic>
        <p:nvPicPr>
          <p:cNvPr id="7" name="Picture 4" descr="ffl no bck.gif"/>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086600" y="5664994"/>
            <a:ext cx="1828800" cy="966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a:t>
            </a:r>
            <a:endParaRPr lang="en-US" dirty="0"/>
          </a:p>
        </p:txBody>
      </p:sp>
      <p:sp>
        <p:nvSpPr>
          <p:cNvPr id="4" name="Content Placeholder 3"/>
          <p:cNvSpPr>
            <a:spLocks noGrp="1"/>
          </p:cNvSpPr>
          <p:nvPr>
            <p:ph sz="half" idx="2"/>
          </p:nvPr>
        </p:nvSpPr>
        <p:spPr/>
        <p:txBody>
          <a:bodyPr>
            <a:normAutofit fontScale="92500" lnSpcReduction="20000"/>
          </a:bodyPr>
          <a:lstStyle/>
          <a:p>
            <a:r>
              <a:rPr lang="en-US" dirty="0" smtClean="0">
                <a:hlinkClick r:id="rId3"/>
              </a:rPr>
              <a:t>www.fflib.org</a:t>
            </a:r>
            <a:endParaRPr lang="en-US" dirty="0" smtClean="0"/>
          </a:p>
          <a:p>
            <a:r>
              <a:rPr lang="en-US" dirty="0" smtClean="0">
                <a:hlinkClick r:id="rId4"/>
              </a:rPr>
              <a:t>www.engageny.org</a:t>
            </a:r>
            <a:endParaRPr lang="en-US" dirty="0" smtClean="0"/>
          </a:p>
          <a:p>
            <a:r>
              <a:rPr lang="en-US" dirty="0" smtClean="0">
                <a:solidFill>
                  <a:schemeClr val="tx1"/>
                </a:solidFill>
                <a:hlinkClick r:id="rId5"/>
              </a:rPr>
              <a:t>www.corestandards.org</a:t>
            </a:r>
            <a:endParaRPr lang="en-US" dirty="0" smtClean="0">
              <a:solidFill>
                <a:schemeClr val="tx1"/>
              </a:solidFill>
            </a:endParaRPr>
          </a:p>
          <a:p>
            <a:r>
              <a:rPr lang="en-US" dirty="0" smtClean="0">
                <a:hlinkClick r:id="rId6"/>
              </a:rPr>
              <a:t>www.slj.com</a:t>
            </a:r>
            <a:r>
              <a:rPr lang="en-US" dirty="0" smtClean="0"/>
              <a:t> </a:t>
            </a:r>
          </a:p>
          <a:p>
            <a:r>
              <a:rPr lang="en-US" dirty="0" smtClean="0">
                <a:hlinkClick r:id="rId7"/>
              </a:rPr>
              <a:t>www.voyamagazine.com</a:t>
            </a:r>
            <a:endParaRPr lang="en-US" dirty="0" smtClean="0"/>
          </a:p>
          <a:p>
            <a:r>
              <a:rPr lang="en-US" dirty="0" smtClean="0">
                <a:hlinkClick r:id="rId8"/>
              </a:rPr>
              <a:t>www.nyla.org</a:t>
            </a:r>
            <a:endParaRPr lang="en-US" dirty="0" smtClean="0"/>
          </a:p>
          <a:p>
            <a:r>
              <a:rPr lang="en-US" dirty="0" smtClean="0">
                <a:hlinkClick r:id="rId9"/>
              </a:rPr>
              <a:t>www.ala.org</a:t>
            </a:r>
            <a:endParaRPr lang="en-US" dirty="0" smtClean="0"/>
          </a:p>
          <a:p>
            <a:r>
              <a:rPr lang="en-US" dirty="0" smtClean="0">
                <a:hlinkClick r:id="rId10"/>
              </a:rPr>
              <a:t>www.ocmboces.org</a:t>
            </a:r>
            <a:endParaRPr lang="en-US" dirty="0" smtClean="0"/>
          </a:p>
          <a:p>
            <a:endParaRPr lang="en-US" dirty="0" smtClean="0"/>
          </a:p>
          <a:p>
            <a:endParaRPr lang="en-US" dirty="0"/>
          </a:p>
        </p:txBody>
      </p:sp>
      <p:pic>
        <p:nvPicPr>
          <p:cNvPr id="9" name="Picture 4" descr="ffl no bck.gif"/>
          <p:cNvPicPr>
            <a:picLocks noChangeAspect="1"/>
          </p:cNvPicPr>
          <p:nvPr/>
        </p:nvPicPr>
        <p:blipFill>
          <a:blip r:embed="rId11" cstate="print">
            <a:extLst>
              <a:ext uri="{28A0092B-C50C-407E-A947-70E740481C1C}">
                <a14:useLocalDpi xmlns:a14="http://schemas.microsoft.com/office/drawing/2010/main" xmlns="" val="0"/>
              </a:ext>
            </a:extLst>
          </a:blip>
          <a:srcRect/>
          <a:stretch>
            <a:fillRect/>
          </a:stretch>
        </p:blipFill>
        <p:spPr bwMode="auto">
          <a:xfrm>
            <a:off x="7086600" y="5664994"/>
            <a:ext cx="1828800" cy="966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 </a:t>
            </a:r>
            <a:endParaRPr lang="en-US" dirty="0"/>
          </a:p>
        </p:txBody>
      </p:sp>
      <p:sp>
        <p:nvSpPr>
          <p:cNvPr id="9" name="Rectangle 8"/>
          <p:cNvSpPr/>
          <p:nvPr/>
        </p:nvSpPr>
        <p:spPr>
          <a:xfrm>
            <a:off x="457198" y="2415941"/>
            <a:ext cx="8458201" cy="2544286"/>
          </a:xfrm>
          <a:prstGeom prst="rect">
            <a:avLst/>
          </a:prstGeom>
        </p:spPr>
        <p:txBody>
          <a:bodyPr wrap="square">
            <a:spAutoFit/>
          </a:bodyPr>
          <a:lstStyle/>
          <a:p>
            <a:pPr>
              <a:spcBef>
                <a:spcPts val="800"/>
              </a:spcBef>
              <a:defRPr/>
            </a:pPr>
            <a:r>
              <a:rPr lang="en-US" b="1" dirty="0" smtClean="0">
                <a:solidFill>
                  <a:schemeClr val="tx1">
                    <a:lumMod val="75000"/>
                    <a:lumOff val="25000"/>
                  </a:schemeClr>
                </a:solidFill>
                <a:ea typeface="ＭＳ Ｐゴシック" charset="-128"/>
              </a:rPr>
              <a:t>For further information or to schedule an FFL Innovation Tour                            please contact: </a:t>
            </a:r>
          </a:p>
          <a:p>
            <a:pPr>
              <a:spcBef>
                <a:spcPts val="800"/>
              </a:spcBef>
              <a:defRPr/>
            </a:pPr>
            <a:endParaRPr lang="en-US" b="1" dirty="0" smtClean="0">
              <a:solidFill>
                <a:schemeClr val="tx1">
                  <a:lumMod val="75000"/>
                  <a:lumOff val="25000"/>
                </a:schemeClr>
              </a:solidFill>
              <a:ea typeface="ＭＳ Ｐゴシック" charset="-128"/>
            </a:endParaRPr>
          </a:p>
          <a:p>
            <a:pPr>
              <a:spcBef>
                <a:spcPts val="800"/>
              </a:spcBef>
              <a:defRPr/>
            </a:pPr>
            <a:r>
              <a:rPr lang="en-US" b="1" dirty="0" smtClean="0">
                <a:solidFill>
                  <a:schemeClr val="tx1">
                    <a:lumMod val="75000"/>
                    <a:lumOff val="25000"/>
                  </a:schemeClr>
                </a:solidFill>
                <a:ea typeface="ＭＳ Ｐゴシック" charset="-128"/>
              </a:rPr>
              <a:t>Susan Considine</a:t>
            </a:r>
          </a:p>
          <a:p>
            <a:pPr>
              <a:spcBef>
                <a:spcPts val="800"/>
              </a:spcBef>
              <a:defRPr/>
            </a:pPr>
            <a:r>
              <a:rPr lang="en-US" dirty="0" smtClean="0">
                <a:solidFill>
                  <a:schemeClr val="tx1">
                    <a:lumMod val="75000"/>
                    <a:lumOff val="25000"/>
                  </a:schemeClr>
                </a:solidFill>
                <a:ea typeface="ＭＳ Ｐゴシック" charset="-128"/>
              </a:rPr>
              <a:t>Executive Director</a:t>
            </a:r>
          </a:p>
          <a:p>
            <a:pPr>
              <a:spcBef>
                <a:spcPts val="800"/>
              </a:spcBef>
              <a:defRPr/>
            </a:pPr>
            <a:r>
              <a:rPr lang="en-US" dirty="0" smtClean="0">
                <a:solidFill>
                  <a:schemeClr val="tx1">
                    <a:lumMod val="75000"/>
                    <a:lumOff val="25000"/>
                  </a:schemeClr>
                </a:solidFill>
                <a:ea typeface="ＭＳ Ｐゴシック" charset="-128"/>
              </a:rPr>
              <a:t>sconsidine@fflib.org</a:t>
            </a:r>
          </a:p>
          <a:p>
            <a:pPr>
              <a:spcBef>
                <a:spcPts val="800"/>
              </a:spcBef>
              <a:defRPr/>
            </a:pPr>
            <a:r>
              <a:rPr lang="en-US" dirty="0" smtClean="0">
                <a:solidFill>
                  <a:schemeClr val="tx1">
                    <a:lumMod val="75000"/>
                    <a:lumOff val="25000"/>
                  </a:schemeClr>
                </a:solidFill>
                <a:ea typeface="ＭＳ Ｐゴシック" charset="-128"/>
              </a:rPr>
              <a:t>@sconsidine</a:t>
            </a:r>
          </a:p>
        </p:txBody>
      </p:sp>
      <p:pic>
        <p:nvPicPr>
          <p:cNvPr id="10" name="Picture 4" descr="ffl no bck.gif"/>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086600" y="5664994"/>
            <a:ext cx="1828800" cy="966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 name="Picture 10" descr="FFL Social Media Buttons no bck.gif"/>
          <p:cNvPicPr>
            <a:picLocks noChangeAspect="1"/>
          </p:cNvPicPr>
          <p:nvPr/>
        </p:nvPicPr>
        <p:blipFill>
          <a:blip r:embed="rId4" cstate="print"/>
          <a:srcRect/>
          <a:stretch>
            <a:fillRect/>
          </a:stretch>
        </p:blipFill>
        <p:spPr bwMode="auto">
          <a:xfrm>
            <a:off x="274319" y="6228557"/>
            <a:ext cx="2476500" cy="4032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Plaza">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Plaza">
      <a:majorFont>
        <a:latin typeface="Century Gothic"/>
        <a:ea typeface=""/>
        <a:cs typeface=""/>
        <a:font script="Jpan" typeface="メイリオ"/>
        <a:font script="Hans" typeface="宋体"/>
        <a:font script="Hant" typeface="新細明體"/>
      </a:majorFont>
      <a:minorFont>
        <a:latin typeface="Century Gothic"/>
        <a:ea typeface=""/>
        <a:cs typeface=""/>
        <a:font script="Jpan" typeface="メイリオ"/>
        <a:font script="Hans" typeface="宋体"/>
        <a:font script="Hant" typeface="新細明體"/>
      </a:minorFont>
    </a:fontScheme>
    <a:fmtScheme name="Plaza">
      <a:fillStyleLst>
        <a:solidFill>
          <a:schemeClr val="phClr"/>
        </a:solidFill>
        <a:gradFill rotWithShape="1">
          <a:gsLst>
            <a:gs pos="0">
              <a:schemeClr val="phClr">
                <a:tint val="100000"/>
                <a:shade val="60000"/>
                <a:satMod val="135000"/>
              </a:schemeClr>
            </a:gs>
            <a:gs pos="100000">
              <a:schemeClr val="phClr">
                <a:tint val="100000"/>
                <a:shade val="100000"/>
                <a:satMod val="135000"/>
              </a:schemeClr>
            </a:gs>
          </a:gsLst>
          <a:lin ang="16200000" scaled="1"/>
        </a:gradFill>
        <a:gradFill rotWithShape="1">
          <a:gsLst>
            <a:gs pos="0">
              <a:schemeClr val="phClr">
                <a:shade val="70000"/>
                <a:satMod val="120000"/>
              </a:schemeClr>
            </a:gs>
            <a:gs pos="35000">
              <a:schemeClr val="phClr">
                <a:shade val="100000"/>
                <a:satMod val="150000"/>
              </a:schemeClr>
            </a:gs>
            <a:gs pos="70000">
              <a:schemeClr val="phClr">
                <a:tint val="100000"/>
                <a:shade val="100000"/>
                <a:satMod val="200000"/>
                <a:greenMod val="100000"/>
              </a:schemeClr>
            </a:gs>
            <a:gs pos="100000">
              <a:schemeClr val="phClr">
                <a:tint val="100000"/>
                <a:shade val="100000"/>
                <a:satMod val="250000"/>
                <a:greenMod val="100000"/>
              </a:schemeClr>
            </a:gs>
          </a:gsLst>
          <a:lin ang="16200000" scaled="1"/>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innerShdw blurRad="190500" dist="63500" dir="5400000">
              <a:srgbClr val="FFFFFF">
                <a:alpha val="65000"/>
              </a:srgbClr>
            </a:innerShdw>
          </a:effectLst>
          <a:scene3d>
            <a:camera prst="orthographicFront">
              <a:rot lat="0" lon="0" rev="0"/>
            </a:camera>
            <a:lightRig rig="twoPt" dir="r">
              <a:rot lat="0" lon="0" rev="6000000"/>
            </a:lightRig>
          </a:scene3d>
          <a:sp3d prstMaterial="matte">
            <a:bevelT w="0" h="0" prst="relaxedInset"/>
          </a:sp3d>
        </a:effectStyle>
        <a:effectStyle>
          <a:effectLst>
            <a:innerShdw blurRad="50800" dist="25400" dir="13500000">
              <a:srgbClr val="FFFFFF">
                <a:alpha val="75000"/>
              </a:srgbClr>
            </a:innerShdw>
            <a:outerShdw blurRad="88900" dist="38100" dir="6600000" sx="101000" sy="101000" rotWithShape="0">
              <a:srgbClr val="000000">
                <a:alpha val="50000"/>
              </a:srgbClr>
            </a:outerShdw>
          </a:effectLst>
          <a:scene3d>
            <a:camera prst="perspectiveFront" fov="3000000"/>
            <a:lightRig rig="morning" dir="tl">
              <a:rot lat="0" lon="0" rev="1800000"/>
            </a:lightRig>
          </a:scene3d>
          <a:sp3d contourW="38100" prstMaterial="softEdge">
            <a:bevelT w="25400" h="38100"/>
            <a:contourClr>
              <a:schemeClr val="phClr">
                <a:tint val="6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Plaza.thmx</Template>
  <TotalTime>667</TotalTime>
  <Words>2170</Words>
  <Application>Microsoft Office PowerPoint</Application>
  <PresentationFormat>On-screen Show (4:3)</PresentationFormat>
  <Paragraphs>193</Paragraphs>
  <Slides>23</Slides>
  <Notes>23</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Plaza</vt:lpstr>
      <vt:lpstr>FFL and the Common Core</vt:lpstr>
      <vt:lpstr>We all serve youth.</vt:lpstr>
      <vt:lpstr>Patron Services</vt:lpstr>
      <vt:lpstr>Patron Services</vt:lpstr>
      <vt:lpstr>Collections</vt:lpstr>
      <vt:lpstr>Collections - Nonfiction</vt:lpstr>
      <vt:lpstr>Collections - Nonfiction</vt:lpstr>
      <vt:lpstr>Collections – Fiction </vt:lpstr>
      <vt:lpstr>Professional Development</vt:lpstr>
      <vt:lpstr>Professional Development</vt:lpstr>
      <vt:lpstr>Professional Development</vt:lpstr>
      <vt:lpstr>Programs</vt:lpstr>
      <vt:lpstr>Storytime</vt:lpstr>
      <vt:lpstr>Murder Mystery in the Library </vt:lpstr>
      <vt:lpstr>STEAMPunk Club</vt:lpstr>
      <vt:lpstr>Creation Club</vt:lpstr>
      <vt:lpstr>LEGO Robotics</vt:lpstr>
      <vt:lpstr>Extreme Weather</vt:lpstr>
      <vt:lpstr>Takeapart Tuesday</vt:lpstr>
      <vt:lpstr>More Programs</vt:lpstr>
      <vt:lpstr>Slide 21</vt:lpstr>
      <vt:lpstr>Resources</vt:lpstr>
      <vt:lpstr>Thank you!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FFL and the Common Core</dc:title>
  <dc:creator>Margaret Portier</dc:creator>
  <cp:lastModifiedBy>Margaret Portier</cp:lastModifiedBy>
  <cp:revision>66</cp:revision>
  <dcterms:created xsi:type="dcterms:W3CDTF">2013-05-14T17:19:21Z</dcterms:created>
  <dcterms:modified xsi:type="dcterms:W3CDTF">2013-05-31T12:57:36Z</dcterms:modified>
</cp:coreProperties>
</file>