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335" r:id="rId1"/>
  </p:sldMasterIdLst>
  <p:notesMasterIdLst>
    <p:notesMasterId r:id="rId15"/>
  </p:notesMasterIdLst>
  <p:sldIdLst>
    <p:sldId id="256" r:id="rId2"/>
    <p:sldId id="257" r:id="rId3"/>
    <p:sldId id="264" r:id="rId4"/>
    <p:sldId id="259" r:id="rId5"/>
    <p:sldId id="260" r:id="rId6"/>
    <p:sldId id="261" r:id="rId7"/>
    <p:sldId id="268" r:id="rId8"/>
    <p:sldId id="267" r:id="rId9"/>
    <p:sldId id="262" r:id="rId10"/>
    <p:sldId id="263" r:id="rId11"/>
    <p:sldId id="269" r:id="rId12"/>
    <p:sldId id="266" r:id="rId13"/>
    <p:sldId id="265" r:id="rId14"/>
  </p:sldIdLst>
  <p:sldSz cx="9144000" cy="6858000" type="screen4x3"/>
  <p:notesSz cx="7010400" cy="9296400"/>
  <p:defaultTextStyle>
    <a:defPPr>
      <a:defRPr lang="en-US"/>
    </a:defPPr>
    <a:lvl1pPr algn="l" rtl="0" eaLnBrk="0" fontAlgn="base" hangingPunct="0">
      <a:spcBef>
        <a:spcPct val="0"/>
      </a:spcBef>
      <a:spcAft>
        <a:spcPct val="0"/>
      </a:spcAft>
      <a:defRPr sz="2400" b="1"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b="1"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b="1"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b="1"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b="1"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b="1"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b="1"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b="1"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b="1"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071" autoAdjust="0"/>
  </p:normalViewPr>
  <p:slideViewPr>
    <p:cSldViewPr>
      <p:cViewPr>
        <p:scale>
          <a:sx n="80" d="100"/>
          <a:sy n="80" d="100"/>
        </p:scale>
        <p:origin x="-780" y="66"/>
      </p:cViewPr>
      <p:guideLst>
        <p:guide orient="horz" pos="2160"/>
        <p:guide pos="2880"/>
      </p:guideLst>
    </p:cSldViewPr>
  </p:slideViewPr>
  <p:outlineViewPr>
    <p:cViewPr>
      <p:scale>
        <a:sx n="33" d="100"/>
        <a:sy n="33" d="100"/>
      </p:scale>
      <p:origin x="0" y="3054"/>
    </p:cViewPr>
  </p:outlineViewPr>
  <p:notesTextViewPr>
    <p:cViewPr>
      <p:scale>
        <a:sx n="100" d="100"/>
        <a:sy n="100" d="100"/>
      </p:scale>
      <p:origin x="0" y="0"/>
    </p:cViewPr>
  </p:notesTextViewPr>
  <p:notesViewPr>
    <p:cSldViewPr>
      <p:cViewPr varScale="1">
        <p:scale>
          <a:sx n="83" d="100"/>
          <a:sy n="83" d="100"/>
        </p:scale>
        <p:origin x="-3156" y="-10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defRPr sz="1200" b="0">
                <a:latin typeface="Arial" charset="0"/>
                <a:ea typeface="ＭＳ Ｐゴシック" charset="-128"/>
                <a:cs typeface="+mn-cs"/>
              </a:defRPr>
            </a:lvl1pPr>
          </a:lstStyle>
          <a:p>
            <a:pPr>
              <a:defRPr/>
            </a:pPr>
            <a:endParaRPr lang="en-US"/>
          </a:p>
        </p:txBody>
      </p:sp>
      <p:sp>
        <p:nvSpPr>
          <p:cNvPr id="4099" name="Rectangle 3"/>
          <p:cNvSpPr>
            <a:spLocks noGrp="1" noChangeArrowheads="1"/>
          </p:cNvSpPr>
          <p:nvPr>
            <p:ph type="dt" idx="1"/>
          </p:nvPr>
        </p:nvSpPr>
        <p:spPr bwMode="auto">
          <a:xfrm>
            <a:off x="3971925"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a:defRPr sz="1200" b="0">
                <a:latin typeface="Arial" charset="0"/>
                <a:ea typeface="ＭＳ Ｐゴシック" charset="-128"/>
                <a:cs typeface="+mn-cs"/>
              </a:defRPr>
            </a:lvl1pPr>
          </a:lstStyle>
          <a:p>
            <a:pPr>
              <a:defRPr/>
            </a:pPr>
            <a:endParaRPr lang="en-US"/>
          </a:p>
        </p:txBody>
      </p:sp>
      <p:sp>
        <p:nvSpPr>
          <p:cNvPr id="22532" name="Rectangle 4"/>
          <p:cNvSpPr>
            <a:spLocks noGrp="1" noRot="1" noChangeAspect="1" noChangeArrowheads="1" noTextEdit="1"/>
          </p:cNvSpPr>
          <p:nvPr>
            <p:ph type="sldImg" idx="2"/>
          </p:nvPr>
        </p:nvSpPr>
        <p:spPr bwMode="auto">
          <a:xfrm>
            <a:off x="1828800" y="696913"/>
            <a:ext cx="3238500" cy="24288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35038" y="3124200"/>
            <a:ext cx="5140325" cy="5714999"/>
          </a:xfrm>
          <a:prstGeom prst="rect">
            <a:avLst/>
          </a:prstGeom>
          <a:noFill/>
          <a:ln w="9525">
            <a:noFill/>
            <a:miter lim="800000"/>
            <a:headEnd/>
            <a:tailEnd/>
          </a:ln>
        </p:spPr>
        <p:txBody>
          <a:bodyPr vert="horz" wrap="square" lIns="93177" tIns="46589" rIns="93177" bIns="46589"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defRPr sz="1200" b="0">
                <a:latin typeface="Arial" charset="0"/>
                <a:ea typeface="ＭＳ Ｐゴシック" charset="-128"/>
                <a:cs typeface="+mn-cs"/>
              </a:defRPr>
            </a:lvl1pPr>
          </a:lstStyle>
          <a:p>
            <a:pPr>
              <a:defRPr/>
            </a:pPr>
            <a:endParaRPr lang="en-US"/>
          </a:p>
        </p:txBody>
      </p:sp>
      <p:sp>
        <p:nvSpPr>
          <p:cNvPr id="4103"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a:defRPr sz="1200" b="0"/>
            </a:lvl1pPr>
          </a:lstStyle>
          <a:p>
            <a:fld id="{B9CAC283-11B5-4DEF-84F7-8F7E2B0D840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fflib.org/images/pdfs/steam%20punk%20club.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fflib.org/images/pdfs/pinterest%20craft%20club.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137CDA79-79C1-4044-B172-ADBFAD6FEF43}" type="slidenum">
              <a:rPr lang="en-US"/>
              <a:pPr/>
              <a:t>1</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r>
              <a:rPr lang="en-US" dirty="0" smtClean="0">
                <a:latin typeface="Arial" pitchFamily="34" charset="0"/>
                <a:ea typeface="ＭＳ Ｐゴシック" pitchFamily="34" charset="-128"/>
              </a:rPr>
              <a:t>We are using the </a:t>
            </a:r>
            <a:r>
              <a:rPr lang="en-US" dirty="0" err="1" smtClean="0">
                <a:latin typeface="Arial" pitchFamily="34" charset="0"/>
                <a:ea typeface="ＭＳ Ｐゴシック" pitchFamily="34" charset="-128"/>
              </a:rPr>
              <a:t>hashtag</a:t>
            </a:r>
            <a:r>
              <a:rPr lang="en-US" dirty="0" smtClean="0">
                <a:latin typeface="Arial" pitchFamily="34" charset="0"/>
                <a:ea typeface="ＭＳ Ｐゴシック" pitchFamily="34" charset="-128"/>
              </a:rPr>
              <a:t> #</a:t>
            </a:r>
            <a:r>
              <a:rPr lang="en-US" dirty="0" err="1" smtClean="0">
                <a:latin typeface="Arial" pitchFamily="34" charset="0"/>
                <a:ea typeface="ＭＳ Ｐゴシック" pitchFamily="34" charset="-128"/>
              </a:rPr>
              <a:t>FFLMakers</a:t>
            </a:r>
            <a:r>
              <a:rPr lang="en-US" dirty="0" smtClean="0">
                <a:latin typeface="Arial" pitchFamily="34" charset="0"/>
                <a:ea typeface="ＭＳ Ｐゴシック" pitchFamily="34" charset="-128"/>
              </a:rPr>
              <a:t> as a new community</a:t>
            </a:r>
            <a:r>
              <a:rPr lang="en-US" baseline="0" dirty="0" smtClean="0">
                <a:latin typeface="Arial" pitchFamily="34" charset="0"/>
                <a:ea typeface="ＭＳ Ｐゴシック" pitchFamily="34" charset="-128"/>
              </a:rPr>
              <a:t> engagement tool providing an opportunity for our patrons to share what they are making, want to make, or have made with other #</a:t>
            </a:r>
            <a:r>
              <a:rPr lang="en-US" baseline="0" dirty="0" err="1" smtClean="0">
                <a:latin typeface="Arial" pitchFamily="34" charset="0"/>
                <a:ea typeface="ＭＳ Ｐゴシック" pitchFamily="34" charset="-128"/>
              </a:rPr>
              <a:t>FFLMakers</a:t>
            </a:r>
            <a:r>
              <a:rPr lang="en-US" baseline="0" dirty="0" smtClean="0">
                <a:latin typeface="Arial" pitchFamily="34" charset="0"/>
                <a:ea typeface="ＭＳ Ｐゴシック" pitchFamily="34" charset="-128"/>
              </a:rPr>
              <a:t>.</a:t>
            </a:r>
            <a:endParaRPr lang="en-US" dirty="0" smtClean="0">
              <a:latin typeface="Arial" pitchFamily="34"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8278B137-F014-4B50-9857-E6DC769FF5D3}" type="slidenum">
              <a:rPr lang="en-US"/>
              <a:pPr/>
              <a:t>2</a:t>
            </a:fld>
            <a:endParaRPr lang="en-US"/>
          </a:p>
        </p:txBody>
      </p:sp>
      <p:sp>
        <p:nvSpPr>
          <p:cNvPr id="26626" name="Rectangle 2"/>
          <p:cNvSpPr>
            <a:spLocks noGrp="1" noRot="1" noChangeAspect="1" noChangeArrowheads="1" noTextEdit="1"/>
          </p:cNvSpPr>
          <p:nvPr>
            <p:ph type="sldImg"/>
          </p:nvPr>
        </p:nvSpPr>
        <p:spPr>
          <a:xfrm>
            <a:off x="2200275" y="696913"/>
            <a:ext cx="2376488" cy="1782762"/>
          </a:xfrm>
          <a:ln/>
        </p:spPr>
      </p:sp>
      <p:sp>
        <p:nvSpPr>
          <p:cNvPr id="26627" name="Rectangle 3"/>
          <p:cNvSpPr>
            <a:spLocks noGrp="1" noChangeArrowheads="1"/>
          </p:cNvSpPr>
          <p:nvPr>
            <p:ph type="body" idx="1"/>
          </p:nvPr>
        </p:nvSpPr>
        <p:spPr>
          <a:xfrm>
            <a:off x="935038" y="2711450"/>
            <a:ext cx="5140325" cy="4862513"/>
          </a:xfrm>
          <a:noFill/>
          <a:ln/>
        </p:spPr>
        <p:txBody>
          <a:bodyPr>
            <a:spAutoFit/>
          </a:bodyPr>
          <a:lstStyle/>
          <a:p>
            <a:pPr eaLnBrk="1" hangingPunct="1"/>
            <a:r>
              <a:rPr lang="en-US" b="1" i="1" dirty="0" smtClean="0">
                <a:latin typeface="Arial" pitchFamily="34" charset="0"/>
                <a:ea typeface="ＭＳ Ｐゴシック" pitchFamily="34" charset="-128"/>
              </a:rPr>
              <a:t>Ask audience, what do you know about </a:t>
            </a:r>
            <a:r>
              <a:rPr lang="en-US" b="1" i="1" dirty="0" err="1" smtClean="0">
                <a:latin typeface="Arial" pitchFamily="34" charset="0"/>
                <a:ea typeface="ＭＳ Ｐゴシック" pitchFamily="34" charset="-128"/>
              </a:rPr>
              <a:t>makerspaces</a:t>
            </a:r>
            <a:r>
              <a:rPr lang="en-US" b="1" i="1" dirty="0" smtClean="0">
                <a:latin typeface="Arial" pitchFamily="34" charset="0"/>
                <a:ea typeface="ＭＳ Ｐゴシック" pitchFamily="34" charset="-128"/>
              </a:rPr>
              <a:t>?</a:t>
            </a:r>
            <a:r>
              <a:rPr lang="en-US" b="1" i="1" baseline="0" dirty="0" smtClean="0">
                <a:latin typeface="Arial" pitchFamily="34" charset="0"/>
                <a:ea typeface="ＭＳ Ｐゴシック" pitchFamily="34" charset="-128"/>
              </a:rPr>
              <a:t> What are they? </a:t>
            </a:r>
          </a:p>
          <a:p>
            <a:pPr eaLnBrk="1" hangingPunct="1"/>
            <a:endParaRPr lang="en-US" dirty="0" smtClean="0">
              <a:latin typeface="Arial" pitchFamily="34" charset="0"/>
              <a:ea typeface="ＭＳ Ｐゴシック" pitchFamily="34" charset="-128"/>
            </a:endParaRPr>
          </a:p>
          <a:p>
            <a:pPr eaLnBrk="1" hangingPunct="1"/>
            <a:r>
              <a:rPr lang="en-US" dirty="0" err="1" smtClean="0">
                <a:latin typeface="Arial" pitchFamily="34" charset="0"/>
                <a:ea typeface="ＭＳ Ｐゴシック" pitchFamily="34" charset="-128"/>
              </a:rPr>
              <a:t>Makerspaces</a:t>
            </a:r>
            <a:r>
              <a:rPr lang="en-US" dirty="0" smtClean="0">
                <a:latin typeface="Arial" pitchFamily="34" charset="0"/>
                <a:ea typeface="ＭＳ Ｐゴシック" pitchFamily="34" charset="-128"/>
              </a:rPr>
              <a:t> developed out of D.I.Y. culture. They are places where people with common interests can come together to create and collaborate, share resources and knowledge, and STUFF--like tools and technology needed to make</a:t>
            </a:r>
            <a:r>
              <a:rPr lang="en-US" baseline="0" dirty="0" smtClean="0">
                <a:latin typeface="Arial" pitchFamily="34" charset="0"/>
                <a:ea typeface="ＭＳ Ｐゴシック" pitchFamily="34" charset="-128"/>
              </a:rPr>
              <a:t> </a:t>
            </a:r>
            <a:r>
              <a:rPr lang="en-US" dirty="0" smtClean="0">
                <a:latin typeface="Arial" pitchFamily="34" charset="0"/>
                <a:ea typeface="ＭＳ Ｐゴシック" pitchFamily="34" charset="-128"/>
              </a:rPr>
              <a:t>things; whether that</a:t>
            </a:r>
            <a:r>
              <a:rPr lang="en-US" baseline="0" dirty="0" smtClean="0">
                <a:latin typeface="Arial" pitchFamily="34" charset="0"/>
                <a:ea typeface="ＭＳ Ｐゴシック" pitchFamily="34" charset="-128"/>
              </a:rPr>
              <a:t> is digital content, physical media, electronics, art, video games, or something else.</a:t>
            </a:r>
            <a:endParaRPr lang="en-US" dirty="0" smtClean="0">
              <a:latin typeface="Arial" pitchFamily="34" charset="0"/>
              <a:ea typeface="ＭＳ Ｐゴシック" pitchFamily="34" charset="-128"/>
            </a:endParaRPr>
          </a:p>
          <a:p>
            <a:pPr eaLnBrk="1" hangingPunct="1"/>
            <a:endParaRPr lang="en-US" dirty="0" smtClean="0">
              <a:latin typeface="Arial" pitchFamily="34" charset="0"/>
              <a:ea typeface="ＭＳ Ｐゴシック" pitchFamily="34" charset="-128"/>
            </a:endParaRPr>
          </a:p>
          <a:p>
            <a:pPr eaLnBrk="1" hangingPunct="1"/>
            <a:r>
              <a:rPr lang="en-US" dirty="0" smtClean="0">
                <a:latin typeface="Arial" pitchFamily="34" charset="0"/>
                <a:ea typeface="ＭＳ Ｐゴシック" pitchFamily="34" charset="-128"/>
              </a:rPr>
              <a:t>Traditionally, </a:t>
            </a:r>
            <a:r>
              <a:rPr lang="en-US" dirty="0" err="1" smtClean="0">
                <a:latin typeface="Arial" pitchFamily="34" charset="0"/>
                <a:ea typeface="ＭＳ Ｐゴシック" pitchFamily="34" charset="-128"/>
              </a:rPr>
              <a:t>makerspaces</a:t>
            </a:r>
            <a:r>
              <a:rPr lang="en-US" dirty="0" smtClean="0">
                <a:latin typeface="Arial" pitchFamily="34" charset="0"/>
                <a:ea typeface="ＭＳ Ｐゴシック" pitchFamily="34" charset="-128"/>
              </a:rPr>
              <a:t>, also known</a:t>
            </a:r>
            <a:r>
              <a:rPr lang="en-US" baseline="0" dirty="0" smtClean="0">
                <a:latin typeface="Arial" pitchFamily="34" charset="0"/>
                <a:ea typeface="ＭＳ Ｐゴシック" pitchFamily="34" charset="-128"/>
              </a:rPr>
              <a:t> as </a:t>
            </a:r>
            <a:r>
              <a:rPr lang="en-US" dirty="0" err="1" smtClean="0">
                <a:latin typeface="Arial" pitchFamily="34" charset="0"/>
                <a:ea typeface="ＭＳ Ｐゴシック" pitchFamily="34" charset="-128"/>
              </a:rPr>
              <a:t>hackerspaces</a:t>
            </a:r>
            <a:r>
              <a:rPr lang="en-US" dirty="0" smtClean="0">
                <a:latin typeface="Arial" pitchFamily="34" charset="0"/>
                <a:ea typeface="ＭＳ Ｐゴシック" pitchFamily="34" charset="-128"/>
              </a:rPr>
              <a:t> or tech shops, have not been freely and openly accessible to the public. Often, you might have needed to be enrolled in a specific</a:t>
            </a:r>
            <a:r>
              <a:rPr lang="en-US" baseline="0" dirty="0" smtClean="0">
                <a:latin typeface="Arial" pitchFamily="34" charset="0"/>
                <a:ea typeface="ＭＳ Ｐゴシック" pitchFamily="34" charset="-128"/>
              </a:rPr>
              <a:t> </a:t>
            </a:r>
            <a:r>
              <a:rPr lang="en-US" dirty="0" smtClean="0">
                <a:latin typeface="Arial" pitchFamily="34" charset="0"/>
                <a:ea typeface="ＭＳ Ｐゴシック" pitchFamily="34" charset="-128"/>
              </a:rPr>
              <a:t>program at a university to access one, or if you are lucky enough to have</a:t>
            </a:r>
            <a:r>
              <a:rPr lang="en-US" baseline="0" dirty="0" smtClean="0">
                <a:latin typeface="Arial" pitchFamily="34" charset="0"/>
                <a:ea typeface="ＭＳ Ｐゴシック" pitchFamily="34" charset="-128"/>
              </a:rPr>
              <a:t> one in your community, you </a:t>
            </a:r>
            <a:r>
              <a:rPr lang="en-US" dirty="0" smtClean="0">
                <a:latin typeface="Arial" pitchFamily="34" charset="0"/>
                <a:ea typeface="ＭＳ Ｐゴシック" pitchFamily="34" charset="-128"/>
              </a:rPr>
              <a:t>needed to pay membership fees or dues. </a:t>
            </a:r>
          </a:p>
          <a:p>
            <a:pPr eaLnBrk="1" hangingPunct="1"/>
            <a:endParaRPr lang="en-US" dirty="0" smtClean="0">
              <a:latin typeface="Arial" pitchFamily="34" charset="0"/>
              <a:ea typeface="ＭＳ Ｐゴシック" pitchFamily="34" charset="-128"/>
            </a:endParaRPr>
          </a:p>
          <a:p>
            <a:pPr eaLnBrk="1" hangingPunct="1"/>
            <a:r>
              <a:rPr lang="en-US" b="1" i="0" dirty="0" smtClean="0">
                <a:latin typeface="Arial" pitchFamily="34" charset="0"/>
                <a:ea typeface="ＭＳ Ｐゴシック" pitchFamily="34" charset="-128"/>
              </a:rPr>
              <a:t>At a basic level, library </a:t>
            </a:r>
            <a:r>
              <a:rPr lang="en-US" b="1" i="0" dirty="0" err="1" smtClean="0">
                <a:latin typeface="Arial" pitchFamily="34" charset="0"/>
                <a:ea typeface="ＭＳ Ｐゴシック" pitchFamily="34" charset="-128"/>
              </a:rPr>
              <a:t>Makerspaces</a:t>
            </a:r>
            <a:r>
              <a:rPr lang="en-US" b="1" i="0" dirty="0" smtClean="0">
                <a:latin typeface="Arial" pitchFamily="34" charset="0"/>
                <a:ea typeface="ＭＳ Ｐゴシック" pitchFamily="34" charset="-128"/>
              </a:rPr>
              <a:t> provide free and open access to information, ideas and tools that people typically have to pay for, and they bring people together to share ideas and create learning opportunities.  They give people tools to create, to hack, to remake their world for the better.</a:t>
            </a:r>
          </a:p>
          <a:p>
            <a:pPr eaLnBrk="1" hangingPunct="1"/>
            <a:endParaRPr lang="en-US" b="1" i="0" dirty="0" smtClean="0">
              <a:latin typeface="Arial" pitchFamily="34" charset="0"/>
              <a:ea typeface="ＭＳ Ｐゴシック" pitchFamily="34" charset="-128"/>
            </a:endParaRPr>
          </a:p>
          <a:p>
            <a:pPr eaLnBrk="1" hangingPunct="1"/>
            <a:r>
              <a:rPr lang="en-US" b="1" i="0" dirty="0" smtClean="0">
                <a:latin typeface="Arial" pitchFamily="34" charset="0"/>
                <a:ea typeface="ＭＳ Ｐゴシック" pitchFamily="34" charset="-128"/>
              </a:rPr>
              <a:t>What we do as public libraries is provide access to tools, content, technology, spaces,</a:t>
            </a:r>
            <a:r>
              <a:rPr lang="en-US" b="1" i="0" baseline="0" dirty="0" smtClean="0">
                <a:latin typeface="Arial" pitchFamily="34" charset="0"/>
                <a:ea typeface="ＭＳ Ｐゴシック" pitchFamily="34" charset="-128"/>
              </a:rPr>
              <a:t> and each other. </a:t>
            </a:r>
            <a:r>
              <a:rPr lang="en-US" b="1" i="0" baseline="0" dirty="0" err="1" smtClean="0">
                <a:latin typeface="Arial" pitchFamily="34" charset="0"/>
                <a:ea typeface="ＭＳ Ｐゴシック" pitchFamily="34" charset="-128"/>
              </a:rPr>
              <a:t>Makerspaces</a:t>
            </a:r>
            <a:r>
              <a:rPr lang="en-US" b="1" i="0" baseline="0" dirty="0" smtClean="0">
                <a:latin typeface="Arial" pitchFamily="34" charset="0"/>
                <a:ea typeface="ＭＳ Ｐゴシック" pitchFamily="34" charset="-128"/>
              </a:rPr>
              <a:t> are a new way that libraries can create even more of these opportunities. Library </a:t>
            </a:r>
            <a:r>
              <a:rPr lang="en-US" b="1" i="0" baseline="0" dirty="0" err="1" smtClean="0">
                <a:latin typeface="Arial" pitchFamily="34" charset="0"/>
                <a:ea typeface="ＭＳ Ｐゴシック" pitchFamily="34" charset="-128"/>
              </a:rPr>
              <a:t>makerspaces</a:t>
            </a:r>
            <a:r>
              <a:rPr lang="en-US" b="1" i="0" baseline="0" dirty="0" smtClean="0">
                <a:latin typeface="Arial" pitchFamily="34" charset="0"/>
                <a:ea typeface="ＭＳ Ｐゴシック" pitchFamily="34" charset="-128"/>
              </a:rPr>
              <a:t> provide free and open access to the tools, equipment, and people to enable our patrons to transform their lives</a:t>
            </a:r>
            <a:r>
              <a:rPr lang="en-US" i="0" baseline="0" dirty="0" smtClean="0">
                <a:latin typeface="Arial" pitchFamily="34" charset="0"/>
                <a:ea typeface="ＭＳ Ｐゴシック" pitchFamily="34" charset="-128"/>
              </a:rPr>
              <a:t>.</a:t>
            </a:r>
            <a:endParaRPr lang="en-US" i="0" dirty="0" smtClean="0">
              <a:latin typeface="Arial" pitchFamily="34"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D1680055-20A1-4483-9CEA-326BF891C332}" type="slidenum">
              <a:rPr lang="en-US"/>
              <a:pPr/>
              <a:t>3</a:t>
            </a:fld>
            <a:endParaRPr lang="en-US"/>
          </a:p>
        </p:txBody>
      </p:sp>
      <p:sp>
        <p:nvSpPr>
          <p:cNvPr id="28674" name="Rectangle 2"/>
          <p:cNvSpPr>
            <a:spLocks noGrp="1" noRot="1" noChangeAspect="1" noChangeArrowheads="1" noTextEdit="1"/>
          </p:cNvSpPr>
          <p:nvPr>
            <p:ph type="sldImg"/>
          </p:nvPr>
        </p:nvSpPr>
        <p:spPr>
          <a:xfrm>
            <a:off x="2819400" y="381000"/>
            <a:ext cx="2994025" cy="2246313"/>
          </a:xfrm>
          <a:ln/>
        </p:spPr>
      </p:sp>
      <p:sp>
        <p:nvSpPr>
          <p:cNvPr id="28675" name="Rectangle 3"/>
          <p:cNvSpPr>
            <a:spLocks noGrp="1" noChangeArrowheads="1"/>
          </p:cNvSpPr>
          <p:nvPr>
            <p:ph type="body" idx="1"/>
          </p:nvPr>
        </p:nvSpPr>
        <p:spPr>
          <a:xfrm>
            <a:off x="838200" y="2362200"/>
            <a:ext cx="5140325" cy="5740400"/>
          </a:xfrm>
          <a:noFill/>
          <a:ln/>
        </p:spPr>
        <p:txBody>
          <a:bodyPr>
            <a:noAutofit/>
          </a:bodyPr>
          <a:lstStyle/>
          <a:p>
            <a:pPr eaLnBrk="1" hangingPunct="1">
              <a:lnSpc>
                <a:spcPct val="90000"/>
              </a:lnSpc>
            </a:pPr>
            <a:r>
              <a:rPr lang="en-US" sz="900" dirty="0" smtClean="0">
                <a:latin typeface="Arial" pitchFamily="34" charset="0"/>
                <a:ea typeface="ＭＳ Ｐゴシック" pitchFamily="34" charset="-128"/>
              </a:rPr>
              <a:t>*Why </a:t>
            </a:r>
            <a:r>
              <a:rPr lang="en-US" sz="900" dirty="0" err="1" smtClean="0">
                <a:latin typeface="Arial" pitchFamily="34" charset="0"/>
                <a:ea typeface="ＭＳ Ｐゴシック" pitchFamily="34" charset="-128"/>
              </a:rPr>
              <a:t>makerspaces</a:t>
            </a:r>
            <a:r>
              <a:rPr lang="en-US" sz="900" dirty="0" smtClean="0">
                <a:latin typeface="Arial" pitchFamily="34" charset="0"/>
                <a:ea typeface="ＭＳ Ｐゴシック" pitchFamily="34" charset="-128"/>
              </a:rPr>
              <a:t> in libraries?</a:t>
            </a:r>
          </a:p>
          <a:p>
            <a:pPr eaLnBrk="1" hangingPunct="1">
              <a:lnSpc>
                <a:spcPct val="90000"/>
              </a:lnSpc>
            </a:pPr>
            <a:endParaRPr lang="en-US" sz="900" dirty="0" smtClean="0">
              <a:latin typeface="Arial" pitchFamily="34" charset="0"/>
              <a:ea typeface="ＭＳ Ｐゴシック" pitchFamily="34" charset="-128"/>
            </a:endParaRPr>
          </a:p>
          <a:p>
            <a:pPr eaLnBrk="1" hangingPunct="1">
              <a:lnSpc>
                <a:spcPct val="90000"/>
              </a:lnSpc>
            </a:pPr>
            <a:r>
              <a:rPr lang="en-US" sz="900" dirty="0" smtClean="0">
                <a:latin typeface="Arial" pitchFamily="34" charset="0"/>
                <a:ea typeface="ＭＳ Ｐゴシック" pitchFamily="34" charset="-128"/>
              </a:rPr>
              <a:t>*As librarians, we are in the information and learning business. </a:t>
            </a:r>
            <a:r>
              <a:rPr lang="en-US" sz="900" dirty="0" err="1" smtClean="0">
                <a:latin typeface="Arial" pitchFamily="34" charset="0"/>
                <a:ea typeface="ＭＳ Ｐゴシック" pitchFamily="34" charset="-128"/>
              </a:rPr>
              <a:t>Makerspaces</a:t>
            </a:r>
            <a:r>
              <a:rPr lang="en-US" sz="900" dirty="0" smtClean="0">
                <a:latin typeface="Arial" pitchFamily="34" charset="0"/>
                <a:ea typeface="ＭＳ Ｐゴシック" pitchFamily="34" charset="-128"/>
              </a:rPr>
              <a:t>, quite simply, allow for unique information sharing and learning opportunities. They offer meaningful peer-to-peer learning experiences; they encourage learning by playing, doing, tinkering, and making</a:t>
            </a:r>
            <a:r>
              <a:rPr lang="en-US" sz="900" smtClean="0">
                <a:latin typeface="Arial" pitchFamily="34" charset="0"/>
                <a:ea typeface="ＭＳ Ｐゴシック" pitchFamily="34" charset="-128"/>
              </a:rPr>
              <a:t>. </a:t>
            </a:r>
            <a:endParaRPr lang="en-US" sz="900" dirty="0" smtClean="0">
              <a:latin typeface="Arial" pitchFamily="34" charset="0"/>
              <a:ea typeface="ＭＳ Ｐゴシック" pitchFamily="34" charset="-128"/>
            </a:endParaRPr>
          </a:p>
          <a:p>
            <a:pPr eaLnBrk="1" hangingPunct="1">
              <a:lnSpc>
                <a:spcPct val="90000"/>
              </a:lnSpc>
            </a:pPr>
            <a:r>
              <a:rPr lang="en-US" sz="900" dirty="0" smtClean="0">
                <a:latin typeface="Arial" pitchFamily="34" charset="0"/>
                <a:ea typeface="ＭＳ Ｐゴシック" pitchFamily="34" charset="-128"/>
              </a:rPr>
              <a:t>Indeed, this is another important aspect of library </a:t>
            </a:r>
            <a:r>
              <a:rPr lang="en-US" sz="900" dirty="0" err="1" smtClean="0">
                <a:latin typeface="Arial" pitchFamily="34" charset="0"/>
                <a:ea typeface="ＭＳ Ｐゴシック" pitchFamily="34" charset="-128"/>
              </a:rPr>
              <a:t>makerspaces</a:t>
            </a:r>
            <a:r>
              <a:rPr lang="en-US" sz="900" dirty="0" smtClean="0">
                <a:latin typeface="Arial" pitchFamily="34" charset="0"/>
                <a:ea typeface="ＭＳ Ｐゴシック" pitchFamily="34" charset="-128"/>
              </a:rPr>
              <a:t> – they support 21</a:t>
            </a:r>
            <a:r>
              <a:rPr lang="en-US" sz="900" baseline="30000" dirty="0" smtClean="0">
                <a:latin typeface="Arial" pitchFamily="34" charset="0"/>
                <a:ea typeface="ＭＳ Ｐゴシック" pitchFamily="34" charset="-128"/>
              </a:rPr>
              <a:t>st</a:t>
            </a:r>
            <a:r>
              <a:rPr lang="en-US" sz="900" dirty="0" smtClean="0">
                <a:latin typeface="Arial" pitchFamily="34" charset="0"/>
                <a:ea typeface="ＭＳ Ｐゴシック" pitchFamily="34" charset="-128"/>
              </a:rPr>
              <a:t> century literacy skills, such as digital literacy and STEAM literacy (which is an acronym for Science, Technology, Engineering, Arts, and Mathematics) </a:t>
            </a:r>
            <a:r>
              <a:rPr lang="en-US" sz="900" b="1" dirty="0" smtClean="0">
                <a:latin typeface="Arial" pitchFamily="34" charset="0"/>
                <a:ea typeface="ＭＳ Ｐゴシック" pitchFamily="34" charset="-128"/>
              </a:rPr>
              <a:t>and</a:t>
            </a:r>
            <a:r>
              <a:rPr lang="en-US" sz="900" b="1" baseline="0" dirty="0" smtClean="0">
                <a:latin typeface="Arial" pitchFamily="34" charset="0"/>
                <a:ea typeface="ＭＳ Ｐゴシック" pitchFamily="34" charset="-128"/>
              </a:rPr>
              <a:t> the Common Core Learning Standards</a:t>
            </a:r>
            <a:r>
              <a:rPr lang="en-US" sz="900" dirty="0" smtClean="0">
                <a:latin typeface="Arial" pitchFamily="34" charset="0"/>
                <a:ea typeface="ＭＳ Ｐゴシック" pitchFamily="34" charset="-128"/>
              </a:rPr>
              <a:t>.</a:t>
            </a:r>
          </a:p>
          <a:p>
            <a:pPr eaLnBrk="1" hangingPunct="1">
              <a:lnSpc>
                <a:spcPct val="90000"/>
              </a:lnSpc>
            </a:pPr>
            <a:r>
              <a:rPr lang="en-US" sz="900" dirty="0" smtClean="0">
                <a:latin typeface="Arial" pitchFamily="34" charset="0"/>
                <a:ea typeface="ＭＳ Ｐゴシック" pitchFamily="34" charset="-128"/>
              </a:rPr>
              <a:t>As it</a:t>
            </a:r>
            <a:r>
              <a:rPr lang="ja-JP" altLang="en-US" sz="900" smtClean="0">
                <a:latin typeface="Arial" pitchFamily="34" charset="0"/>
                <a:ea typeface="ＭＳ Ｐゴシック" pitchFamily="34" charset="-128"/>
              </a:rPr>
              <a:t>’</a:t>
            </a:r>
            <a:r>
              <a:rPr lang="en-US" altLang="ja-JP" sz="900" dirty="0" smtClean="0">
                <a:latin typeface="Arial" pitchFamily="34" charset="0"/>
                <a:ea typeface="ＭＳ Ｐゴシック" pitchFamily="34" charset="-128"/>
              </a:rPr>
              <a:t>s pretty clear to us, recent technological advances have strikingly changed the way we interact with each other and our environments. </a:t>
            </a:r>
          </a:p>
          <a:p>
            <a:pPr eaLnBrk="1" hangingPunct="1">
              <a:lnSpc>
                <a:spcPct val="90000"/>
              </a:lnSpc>
            </a:pPr>
            <a:endParaRPr lang="en-US" altLang="ja-JP" sz="900" dirty="0" smtClean="0">
              <a:latin typeface="Arial" pitchFamily="34" charset="0"/>
              <a:ea typeface="ＭＳ Ｐゴシック" pitchFamily="34" charset="-128"/>
            </a:endParaRPr>
          </a:p>
          <a:p>
            <a:pPr eaLnBrk="1" hangingPunct="1">
              <a:lnSpc>
                <a:spcPct val="90000"/>
              </a:lnSpc>
              <a:buFont typeface="Arial" pitchFamily="34" charset="0"/>
              <a:buChar char="•"/>
            </a:pPr>
            <a:r>
              <a:rPr lang="en-US" altLang="ja-JP" sz="900" dirty="0" smtClean="0">
                <a:latin typeface="Arial" pitchFamily="34" charset="0"/>
                <a:ea typeface="ＭＳ Ｐゴシック" pitchFamily="34" charset="-128"/>
              </a:rPr>
              <a:t>Technology is becoming more complex and more prevalent</a:t>
            </a:r>
          </a:p>
          <a:p>
            <a:pPr lvl="0" eaLnBrk="1" hangingPunct="1">
              <a:lnSpc>
                <a:spcPct val="90000"/>
              </a:lnSpc>
              <a:buFont typeface="Arial" pitchFamily="34" charset="0"/>
              <a:buChar char="•"/>
            </a:pPr>
            <a:r>
              <a:rPr lang="en-US" altLang="ja-JP" sz="900" baseline="0" dirty="0" smtClean="0">
                <a:latin typeface="Arial" pitchFamily="34" charset="0"/>
                <a:ea typeface="ＭＳ Ｐゴシック" pitchFamily="34" charset="-128"/>
              </a:rPr>
              <a:t>Especially important that children develop these skills</a:t>
            </a:r>
          </a:p>
          <a:p>
            <a:pPr lvl="1" eaLnBrk="1" hangingPunct="1">
              <a:lnSpc>
                <a:spcPct val="90000"/>
              </a:lnSpc>
              <a:buFont typeface="Arial" pitchFamily="34" charset="0"/>
              <a:buChar char="•"/>
            </a:pPr>
            <a:r>
              <a:rPr lang="en-US" altLang="ja-JP" sz="900" baseline="0" dirty="0" smtClean="0">
                <a:latin typeface="Arial" pitchFamily="34" charset="0"/>
                <a:ea typeface="ＭＳ Ｐゴシック" pitchFamily="34" charset="-128"/>
              </a:rPr>
              <a:t>They grow up with technology</a:t>
            </a:r>
          </a:p>
          <a:p>
            <a:pPr lvl="1" eaLnBrk="1" hangingPunct="1">
              <a:lnSpc>
                <a:spcPct val="90000"/>
              </a:lnSpc>
              <a:buFont typeface="Arial" pitchFamily="34" charset="0"/>
              <a:buChar char="•"/>
            </a:pPr>
            <a:r>
              <a:rPr lang="en-US" altLang="ja-JP" sz="900" baseline="0" dirty="0" smtClean="0">
                <a:latin typeface="Arial" pitchFamily="34" charset="0"/>
                <a:ea typeface="ＭＳ Ｐゴシック" pitchFamily="34" charset="-128"/>
              </a:rPr>
              <a:t>Their growth will be limited to what already “is” if they do not learn how to create what “isn’t yet”</a:t>
            </a:r>
          </a:p>
          <a:p>
            <a:pPr lvl="0" eaLnBrk="1" hangingPunct="1">
              <a:lnSpc>
                <a:spcPct val="90000"/>
              </a:lnSpc>
              <a:buFont typeface="Arial" pitchFamily="34" charset="0"/>
              <a:buNone/>
            </a:pPr>
            <a:endParaRPr lang="en-US" altLang="ja-JP" sz="900" baseline="0" dirty="0" smtClean="0">
              <a:latin typeface="Arial" pitchFamily="34" charset="0"/>
              <a:ea typeface="ＭＳ Ｐゴシック" pitchFamily="34" charset="-128"/>
            </a:endParaRPr>
          </a:p>
          <a:p>
            <a:pPr eaLnBrk="1" hangingPunct="1">
              <a:lnSpc>
                <a:spcPct val="90000"/>
              </a:lnSpc>
            </a:pPr>
            <a:r>
              <a:rPr lang="en-US" sz="900" dirty="0" smtClean="0">
                <a:latin typeface="Arial" pitchFamily="34" charset="0"/>
                <a:ea typeface="ＭＳ Ｐゴシック" pitchFamily="34" charset="-128"/>
              </a:rPr>
              <a:t>We need to recognize</a:t>
            </a:r>
            <a:r>
              <a:rPr lang="en-US" sz="900" baseline="0" dirty="0" smtClean="0">
                <a:latin typeface="Arial" pitchFamily="34" charset="0"/>
                <a:ea typeface="ＭＳ Ｐゴシック" pitchFamily="34" charset="-128"/>
              </a:rPr>
              <a:t> that it is no longer enough to simply provide our community with information material for consumption. Instead, w</a:t>
            </a:r>
            <a:r>
              <a:rPr lang="en-US" sz="900" dirty="0" smtClean="0">
                <a:latin typeface="Arial" pitchFamily="34" charset="0"/>
                <a:ea typeface="ＭＳ Ｐゴシック" pitchFamily="34" charset="-128"/>
              </a:rPr>
              <a:t>e can remain vital by supporting a read-write culture in our communities, providing opportunities for community members to learn and share openly with one another. If we can recognize that our community members are experts, we can play a crucial role by providing them the tools and opportunities to share their own expertise.</a:t>
            </a:r>
          </a:p>
          <a:p>
            <a:pPr eaLnBrk="1" hangingPunct="1">
              <a:lnSpc>
                <a:spcPct val="90000"/>
              </a:lnSpc>
            </a:pPr>
            <a:endParaRPr lang="en-US" sz="900" dirty="0" smtClean="0">
              <a:latin typeface="Arial" pitchFamily="34" charset="0"/>
              <a:ea typeface="ＭＳ Ｐゴシック" pitchFamily="34" charset="-128"/>
            </a:endParaRPr>
          </a:p>
          <a:p>
            <a:pPr eaLnBrk="1" hangingPunct="1">
              <a:lnSpc>
                <a:spcPct val="90000"/>
              </a:lnSpc>
            </a:pPr>
            <a:r>
              <a:rPr lang="en-US" sz="900" b="1" dirty="0" smtClean="0">
                <a:latin typeface="Arial" pitchFamily="34" charset="0"/>
                <a:ea typeface="ＭＳ Ｐゴシック" pitchFamily="34" charset="-128"/>
              </a:rPr>
              <a:t>In schools you can do this by identifying</a:t>
            </a:r>
            <a:r>
              <a:rPr lang="en-US" sz="900" b="1" baseline="0" dirty="0" smtClean="0">
                <a:latin typeface="Arial" pitchFamily="34" charset="0"/>
                <a:ea typeface="ＭＳ Ｐゴシック" pitchFamily="34" charset="-128"/>
              </a:rPr>
              <a:t> staff members and even students with interests and expertise and collaborate with them to use the library as a </a:t>
            </a:r>
            <a:r>
              <a:rPr lang="en-US" sz="900" b="1" baseline="0" dirty="0" err="1" smtClean="0">
                <a:latin typeface="Arial" pitchFamily="34" charset="0"/>
                <a:ea typeface="ＭＳ Ｐゴシック" pitchFamily="34" charset="-128"/>
              </a:rPr>
              <a:t>makerspace</a:t>
            </a:r>
            <a:r>
              <a:rPr lang="en-US" sz="900" b="1" baseline="0" dirty="0" smtClean="0">
                <a:latin typeface="Arial" pitchFamily="34" charset="0"/>
                <a:ea typeface="ＭＳ Ｐゴシック" pitchFamily="34" charset="-128"/>
              </a:rPr>
              <a:t>. </a:t>
            </a:r>
            <a:endParaRPr lang="en-US" sz="900" b="1" dirty="0" smtClean="0">
              <a:latin typeface="Arial" pitchFamily="34" charset="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BA3613AF-D24C-4538-B4A2-2256F56B5B11}" type="slidenum">
              <a:rPr lang="en-US"/>
              <a:pPr/>
              <a:t>4</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r>
              <a:rPr lang="en-US" dirty="0" smtClean="0">
                <a:latin typeface="Arial" pitchFamily="34" charset="0"/>
                <a:ea typeface="ＭＳ Ｐゴシック" pitchFamily="34" charset="-128"/>
              </a:rPr>
              <a:t>At the Fayetteville Free Library, our mission is to provide free and open access to information and ideas. We understand that our mission </a:t>
            </a:r>
            <a:r>
              <a:rPr lang="en-US" dirty="0" err="1" smtClean="0">
                <a:latin typeface="Arial" pitchFamily="34" charset="0"/>
                <a:ea typeface="ＭＳ Ｐゴシック" pitchFamily="34" charset="-128"/>
              </a:rPr>
              <a:t>doesn</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t change, but the community</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needs change. So as libraries we need to build into our practice flexibility in allocation of resources, budgeting, and service planning to be able to respond to the community</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needs today. </a:t>
            </a:r>
          </a:p>
          <a:p>
            <a:pPr eaLnBrk="1" hangingPunct="1"/>
            <a:endParaRPr lang="en-US" dirty="0" smtClean="0">
              <a:latin typeface="Arial" pitchFamily="34" charset="0"/>
              <a:ea typeface="ＭＳ Ｐゴシック" pitchFamily="34" charset="-128"/>
            </a:endParaRPr>
          </a:p>
          <a:p>
            <a:pPr eaLnBrk="1" hangingPunct="1"/>
            <a:r>
              <a:rPr lang="en-US" dirty="0" smtClean="0">
                <a:latin typeface="Arial" pitchFamily="34" charset="0"/>
                <a:ea typeface="ＭＳ Ｐゴシック" pitchFamily="34" charset="-128"/>
              </a:rPr>
              <a:t>In 2011, we began to understand that making is part of our mission. Once we understood that, we determined this was an evolving service priority. So we did what was necessary when introducing any new services. We built buy-in and support at stakeholder and staff levels. </a:t>
            </a:r>
          </a:p>
          <a:p>
            <a:pPr eaLnBrk="1" hangingPunct="1"/>
            <a:endParaRPr lang="en-US" dirty="0" smtClean="0">
              <a:latin typeface="Arial" pitchFamily="34" charset="0"/>
              <a:ea typeface="ＭＳ Ｐゴシック" pitchFamily="34" charset="-128"/>
            </a:endParaRPr>
          </a:p>
          <a:p>
            <a:pPr eaLnBrk="1" hangingPunct="1"/>
            <a:r>
              <a:rPr lang="en-US" dirty="0" smtClean="0">
                <a:latin typeface="Arial" pitchFamily="34" charset="0"/>
                <a:ea typeface="ＭＳ Ｐゴシック" pitchFamily="34" charset="-128"/>
              </a:rPr>
              <a:t>We had conversations with the community to learn what our community is interested and passionate about. We wanted to know more about what they could do, what they could share, and what they wanted to learn. With buy-in from the stakeholders and staff, we took our understanding of the community</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dreams, desires, and interests and used them to inform our program and service development. </a:t>
            </a:r>
          </a:p>
          <a:p>
            <a:pPr eaLnBrk="1" hangingPunct="1"/>
            <a:endParaRPr lang="en-US" dirty="0" smtClean="0">
              <a:latin typeface="Arial" pitchFamily="34" charset="0"/>
              <a:ea typeface="ＭＳ Ｐゴシック" pitchFamily="34" charset="-128"/>
            </a:endParaRPr>
          </a:p>
          <a:p>
            <a:pPr eaLnBrk="1" hangingPunct="1"/>
            <a:r>
              <a:rPr lang="en-US" b="1" dirty="0" smtClean="0">
                <a:latin typeface="Arial" pitchFamily="34" charset="0"/>
                <a:ea typeface="ＭＳ Ｐゴシック" pitchFamily="34" charset="-128"/>
              </a:rPr>
              <a:t>You can have these conversations</a:t>
            </a:r>
            <a:r>
              <a:rPr lang="en-US" b="1" baseline="0" dirty="0" smtClean="0">
                <a:latin typeface="Arial" pitchFamily="34" charset="0"/>
                <a:ea typeface="ＭＳ Ｐゴシック" pitchFamily="34" charset="-128"/>
              </a:rPr>
              <a:t> in meetings with staff members in your school community and talk to your students as well to see what they are passionate about and what they want to learn. Giving ownership of your library </a:t>
            </a:r>
            <a:r>
              <a:rPr lang="en-US" b="1" baseline="0" dirty="0" err="1" smtClean="0">
                <a:latin typeface="Arial" pitchFamily="34" charset="0"/>
                <a:ea typeface="ＭＳ Ｐゴシック" pitchFamily="34" charset="-128"/>
              </a:rPr>
              <a:t>makerspace</a:t>
            </a:r>
            <a:r>
              <a:rPr lang="en-US" b="1" baseline="0" dirty="0" smtClean="0">
                <a:latin typeface="Arial" pitchFamily="34" charset="0"/>
                <a:ea typeface="ＭＳ Ｐゴシック" pitchFamily="34" charset="-128"/>
              </a:rPr>
              <a:t> will create buy in to the idea. </a:t>
            </a:r>
            <a:endParaRPr lang="en-US" b="1" dirty="0" smtClean="0">
              <a:latin typeface="Arial" pitchFamily="34" charset="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88CF9ACB-3476-450C-87D2-035EDC4004A4}" type="slidenum">
              <a:rPr lang="en-US"/>
              <a:pPr/>
              <a:t>5</a:t>
            </a:fld>
            <a:endParaRPr lang="en-US"/>
          </a:p>
        </p:txBody>
      </p:sp>
      <p:sp>
        <p:nvSpPr>
          <p:cNvPr id="32770" name="Rectangle 2"/>
          <p:cNvSpPr>
            <a:spLocks noGrp="1" noRot="1" noChangeAspect="1" noChangeArrowheads="1" noTextEdit="1"/>
          </p:cNvSpPr>
          <p:nvPr>
            <p:ph type="sldImg"/>
          </p:nvPr>
        </p:nvSpPr>
        <p:spPr>
          <a:xfrm>
            <a:off x="1525588" y="696913"/>
            <a:ext cx="2479675" cy="1858962"/>
          </a:xfrm>
          <a:ln/>
        </p:spPr>
      </p:sp>
      <p:sp>
        <p:nvSpPr>
          <p:cNvPr id="32771" name="Rectangle 3"/>
          <p:cNvSpPr>
            <a:spLocks noGrp="1" noChangeArrowheads="1"/>
          </p:cNvSpPr>
          <p:nvPr>
            <p:ph type="body" idx="1"/>
          </p:nvPr>
        </p:nvSpPr>
        <p:spPr>
          <a:xfrm>
            <a:off x="935038" y="2711450"/>
            <a:ext cx="5140325" cy="5888038"/>
          </a:xfrm>
          <a:noFill/>
          <a:ln/>
        </p:spPr>
        <p:txBody>
          <a:bodyPr>
            <a:normAutofit lnSpcReduction="10000"/>
          </a:bodyPr>
          <a:lstStyle/>
          <a:p>
            <a:pPr eaLnBrk="1" hangingPunct="1">
              <a:lnSpc>
                <a:spcPct val="90000"/>
              </a:lnSpc>
            </a:pPr>
            <a:r>
              <a:rPr lang="en-US" sz="1100" dirty="0" smtClean="0">
                <a:latin typeface="Arial" pitchFamily="34" charset="0"/>
                <a:ea typeface="ＭＳ Ｐゴシック" pitchFamily="34" charset="-128"/>
              </a:rPr>
              <a:t>As we will discuss, it </a:t>
            </a:r>
            <a:r>
              <a:rPr lang="en-US" sz="1100" dirty="0" err="1" smtClean="0">
                <a:latin typeface="Arial" pitchFamily="34" charset="0"/>
                <a:ea typeface="ＭＳ Ｐゴシック" pitchFamily="34" charset="-128"/>
              </a:rPr>
              <a:t>doesn</a:t>
            </a:r>
            <a:r>
              <a:rPr lang="ja-JP" altLang="en-US" sz="1100" smtClean="0">
                <a:latin typeface="Arial" pitchFamily="34" charset="0"/>
                <a:ea typeface="ＭＳ Ｐゴシック" pitchFamily="34" charset="-128"/>
              </a:rPr>
              <a:t>’</a:t>
            </a:r>
            <a:r>
              <a:rPr lang="en-US" altLang="ja-JP" sz="1100" dirty="0" smtClean="0">
                <a:latin typeface="Arial" pitchFamily="34" charset="0"/>
                <a:ea typeface="ＭＳ Ｐゴシック" pitchFamily="34" charset="-128"/>
              </a:rPr>
              <a:t>t take as much as you might think to create a library </a:t>
            </a:r>
            <a:r>
              <a:rPr lang="en-US" altLang="ja-JP" sz="1100" dirty="0" err="1" smtClean="0">
                <a:latin typeface="Arial" pitchFamily="34" charset="0"/>
                <a:ea typeface="ＭＳ Ｐゴシック" pitchFamily="34" charset="-128"/>
              </a:rPr>
              <a:t>makerspace</a:t>
            </a:r>
            <a:r>
              <a:rPr lang="en-US" altLang="ja-JP" sz="1100" dirty="0" smtClean="0">
                <a:latin typeface="Arial" pitchFamily="34" charset="0"/>
                <a:ea typeface="ＭＳ Ｐゴシック" pitchFamily="34" charset="-128"/>
              </a:rPr>
              <a:t>.  However, one crucial component is that the library needs to develop a culture of innovation;</a:t>
            </a:r>
            <a:r>
              <a:rPr lang="en-US" altLang="ja-JP" sz="1100" baseline="0" dirty="0" smtClean="0">
                <a:latin typeface="Arial" pitchFamily="34" charset="0"/>
                <a:ea typeface="ＭＳ Ｐゴシック" pitchFamily="34" charset="-128"/>
              </a:rPr>
              <a:t> one where risk tolerance is high and administration support is essential. </a:t>
            </a:r>
            <a:endParaRPr lang="en-US" altLang="ja-JP" sz="1100" dirty="0" smtClean="0">
              <a:latin typeface="Arial" pitchFamily="34" charset="0"/>
              <a:ea typeface="ＭＳ Ｐゴシック" pitchFamily="34" charset="-128"/>
            </a:endParaRPr>
          </a:p>
          <a:p>
            <a:pPr eaLnBrk="1" hangingPunct="1">
              <a:lnSpc>
                <a:spcPct val="90000"/>
              </a:lnSpc>
            </a:pPr>
            <a:endParaRPr lang="en-US" sz="1100" dirty="0" smtClean="0">
              <a:latin typeface="Arial" pitchFamily="34" charset="0"/>
              <a:ea typeface="ＭＳ Ｐゴシック" pitchFamily="34" charset="-128"/>
            </a:endParaRPr>
          </a:p>
          <a:p>
            <a:pPr marL="0" marR="0" indent="0" algn="l" defTabSz="914400" rtl="0" eaLnBrk="1" fontAlgn="base" latinLnBrk="0" hangingPunct="1">
              <a:lnSpc>
                <a:spcPct val="90000"/>
              </a:lnSpc>
              <a:spcBef>
                <a:spcPct val="30000"/>
              </a:spcBef>
              <a:spcAft>
                <a:spcPct val="0"/>
              </a:spcAft>
              <a:buClrTx/>
              <a:buSzTx/>
              <a:buFontTx/>
              <a:buNone/>
              <a:tabLst/>
              <a:defRPr/>
            </a:pPr>
            <a:r>
              <a:rPr lang="en-US" sz="1100" dirty="0" smtClean="0">
                <a:latin typeface="Arial" pitchFamily="34" charset="0"/>
                <a:ea typeface="ＭＳ Ｐゴシック" pitchFamily="34" charset="-128"/>
              </a:rPr>
              <a:t>At the Fayetteville Free Library, risk taking is encouraged – it is okay to propose an idea that may seem out of left field, it is okay to fail. </a:t>
            </a:r>
          </a:p>
          <a:p>
            <a:pPr eaLnBrk="1" hangingPunct="1">
              <a:lnSpc>
                <a:spcPct val="90000"/>
              </a:lnSpc>
            </a:pPr>
            <a:endParaRPr lang="en-US" sz="1100" dirty="0" smtClean="0">
              <a:latin typeface="Arial" pitchFamily="34" charset="0"/>
              <a:ea typeface="ＭＳ Ｐゴシック" pitchFamily="34" charset="-128"/>
            </a:endParaRPr>
          </a:p>
          <a:p>
            <a:pPr eaLnBrk="1" hangingPunct="1">
              <a:lnSpc>
                <a:spcPct val="90000"/>
              </a:lnSpc>
            </a:pPr>
            <a:r>
              <a:rPr lang="en-US" sz="1100" dirty="0" smtClean="0">
                <a:latin typeface="Arial" pitchFamily="34" charset="0"/>
                <a:ea typeface="ＭＳ Ｐゴシック" pitchFamily="34" charset="-128"/>
              </a:rPr>
              <a:t>The culture of innovation of the Fayetteville Free Library is one of the main reasons we were able to innovate</a:t>
            </a:r>
            <a:r>
              <a:rPr lang="en-US" sz="1100" baseline="0" dirty="0" smtClean="0">
                <a:latin typeface="Arial" pitchFamily="34" charset="0"/>
                <a:ea typeface="ＭＳ Ｐゴシック" pitchFamily="34" charset="-128"/>
              </a:rPr>
              <a:t> relentlessly including adding disruptive technology and introducing making into our services</a:t>
            </a:r>
            <a:r>
              <a:rPr lang="en-US" sz="1100" dirty="0" smtClean="0">
                <a:latin typeface="Arial" pitchFamily="34" charset="0"/>
                <a:ea typeface="ＭＳ Ｐゴシック" pitchFamily="34" charset="-128"/>
              </a:rPr>
              <a:t>.</a:t>
            </a:r>
          </a:p>
          <a:p>
            <a:pPr eaLnBrk="1" hangingPunct="1">
              <a:lnSpc>
                <a:spcPct val="90000"/>
              </a:lnSpc>
            </a:pPr>
            <a:endParaRPr lang="en-US" sz="1100" dirty="0" smtClean="0">
              <a:latin typeface="Arial" pitchFamily="34" charset="0"/>
              <a:ea typeface="ＭＳ Ｐゴシック" pitchFamily="34" charset="-128"/>
            </a:endParaRPr>
          </a:p>
          <a:p>
            <a:pPr eaLnBrk="1" hangingPunct="1">
              <a:lnSpc>
                <a:spcPct val="90000"/>
              </a:lnSpc>
            </a:pPr>
            <a:r>
              <a:rPr lang="en-US" sz="1100" dirty="0" smtClean="0">
                <a:latin typeface="Arial" pitchFamily="34" charset="0"/>
                <a:ea typeface="ＭＳ Ｐゴシック" pitchFamily="34" charset="-128"/>
              </a:rPr>
              <a:t>Staff members at the FFL are expected to bring new ideas to the table, and from there, collaboratively, ideas</a:t>
            </a:r>
            <a:r>
              <a:rPr lang="en-US" sz="1100" baseline="0" dirty="0" smtClean="0">
                <a:latin typeface="Arial" pitchFamily="34" charset="0"/>
                <a:ea typeface="ＭＳ Ｐゴシック" pitchFamily="34" charset="-128"/>
              </a:rPr>
              <a:t> </a:t>
            </a:r>
            <a:r>
              <a:rPr lang="en-US" sz="1100" dirty="0" smtClean="0">
                <a:latin typeface="Arial" pitchFamily="34" charset="0"/>
                <a:ea typeface="ＭＳ Ｐゴシック" pitchFamily="34" charset="-128"/>
              </a:rPr>
              <a:t>develop.</a:t>
            </a:r>
          </a:p>
          <a:p>
            <a:pPr eaLnBrk="1" hangingPunct="1">
              <a:lnSpc>
                <a:spcPct val="90000"/>
              </a:lnSpc>
            </a:pPr>
            <a:endParaRPr lang="en-US" sz="1100" dirty="0" smtClean="0">
              <a:latin typeface="Arial" pitchFamily="34" charset="0"/>
              <a:ea typeface="ＭＳ Ｐゴシック" pitchFamily="34" charset="-128"/>
            </a:endParaRPr>
          </a:p>
          <a:p>
            <a:pPr eaLnBrk="1" hangingPunct="1">
              <a:lnSpc>
                <a:spcPct val="90000"/>
              </a:lnSpc>
            </a:pPr>
            <a:r>
              <a:rPr lang="en-US" sz="1100" dirty="0" smtClean="0">
                <a:latin typeface="Arial" pitchFamily="34" charset="0"/>
                <a:ea typeface="ＭＳ Ｐゴシック" pitchFamily="34" charset="-128"/>
              </a:rPr>
              <a:t>Staff are given time to innovate and come up with Big Ideas. For instance, at the FFL, we have monthly staff forums, which are basically hour-long brainstorming sessions for developing new, innovative programs and services. We have found that staff members need to have time for brainstorming and collaboration built into their schedule.</a:t>
            </a:r>
          </a:p>
          <a:p>
            <a:pPr eaLnBrk="1" hangingPunct="1">
              <a:lnSpc>
                <a:spcPct val="90000"/>
              </a:lnSpc>
            </a:pPr>
            <a:endParaRPr lang="en-US" sz="1100" dirty="0" smtClean="0">
              <a:latin typeface="Arial" pitchFamily="34" charset="0"/>
              <a:ea typeface="ＭＳ Ｐゴシック" pitchFamily="34" charset="-128"/>
            </a:endParaRPr>
          </a:p>
          <a:p>
            <a:pPr eaLnBrk="1" hangingPunct="1">
              <a:lnSpc>
                <a:spcPct val="90000"/>
              </a:lnSpc>
            </a:pPr>
            <a:endParaRPr lang="en-US" sz="1100" dirty="0" smtClean="0">
              <a:latin typeface="Arial" pitchFamily="34" charset="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8117BC83-ADE5-4ECF-BB01-FF5F74373DA0}" type="slidenum">
              <a:rPr lang="en-US"/>
              <a:pPr/>
              <a:t>6</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eaLnBrk="1" hangingPunct="1"/>
            <a:r>
              <a:rPr lang="en-US" dirty="0" smtClean="0">
                <a:latin typeface="Arial" pitchFamily="34" charset="0"/>
                <a:ea typeface="ＭＳ Ｐゴシック" pitchFamily="34" charset="-128"/>
              </a:rPr>
              <a:t>When thinking about bringing making into your library, there are 4 main barriers that we hear time and time again.</a:t>
            </a:r>
          </a:p>
          <a:p>
            <a:pPr eaLnBrk="1" hangingPunct="1"/>
            <a:endParaRPr lang="en-US" dirty="0" smtClean="0">
              <a:latin typeface="Arial" pitchFamily="34" charset="0"/>
              <a:ea typeface="ＭＳ Ｐゴシック" pitchFamily="34" charset="-128"/>
            </a:endParaRPr>
          </a:p>
          <a:p>
            <a:r>
              <a:rPr lang="en-US" dirty="0" smtClean="0">
                <a:latin typeface="Arial" pitchFamily="34" charset="0"/>
                <a:ea typeface="ＭＳ Ｐゴシック" pitchFamily="34" charset="-128"/>
              </a:rPr>
              <a:t>-Funding – we don</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t have it in our budget to buy X or Y big piece of equipment, for instance. </a:t>
            </a:r>
            <a:r>
              <a:rPr lang="en-US" sz="1200" b="0" i="0" kern="1200" dirty="0" smtClean="0">
                <a:solidFill>
                  <a:schemeClr val="tx1"/>
                </a:solidFill>
                <a:latin typeface="Arial" charset="0"/>
                <a:ea typeface="ＭＳ Ｐゴシック" charset="-128"/>
                <a:cs typeface="ＭＳ Ｐゴシック" charset="0"/>
              </a:rPr>
              <a:t>Funding - we were successful in funding our maker programs through assessment of our current programs and services. </a:t>
            </a:r>
            <a:r>
              <a:rPr lang="en-US" sz="1200" b="1" i="0" kern="1200" dirty="0" smtClean="0">
                <a:solidFill>
                  <a:schemeClr val="tx1"/>
                </a:solidFill>
                <a:latin typeface="Arial" charset="0"/>
                <a:ea typeface="ＭＳ Ｐゴシック" charset="-128"/>
                <a:cs typeface="ＭＳ Ｐゴシック" charset="0"/>
              </a:rPr>
              <a:t>We took note of those services that were being under utilized and reallocated those funds to programs that our patrons were finding more value in. We also applied for grant money. Many organizations offer awards and opportunities for STEAM learning and other innovative programs and spaces.</a:t>
            </a:r>
          </a:p>
          <a:p>
            <a:r>
              <a:rPr lang="en-US" sz="1200" b="0" i="0" kern="1200" dirty="0" smtClean="0">
                <a:solidFill>
                  <a:schemeClr val="tx1"/>
                </a:solidFill>
                <a:latin typeface="Arial" charset="0"/>
                <a:ea typeface="ＭＳ Ｐゴシック" charset="-128"/>
                <a:cs typeface="ＭＳ Ｐゴシック" charset="0"/>
              </a:rPr>
              <a:t/>
            </a:r>
            <a:br>
              <a:rPr lang="en-US" sz="1200" b="0" i="0" kern="1200" dirty="0" smtClean="0">
                <a:solidFill>
                  <a:schemeClr val="tx1"/>
                </a:solidFill>
                <a:latin typeface="Arial" charset="0"/>
                <a:ea typeface="ＭＳ Ｐゴシック" charset="-128"/>
                <a:cs typeface="ＭＳ Ｐゴシック" charset="0"/>
              </a:rPr>
            </a:br>
            <a:endParaRPr lang="en-US" sz="1200" b="0" i="0" kern="1200" dirty="0" smtClean="0">
              <a:solidFill>
                <a:schemeClr val="tx1"/>
              </a:solidFill>
              <a:latin typeface="Arial" charset="0"/>
              <a:ea typeface="ＭＳ Ｐゴシック" charset="-128"/>
              <a:cs typeface="ＭＳ Ｐゴシック" charset="0"/>
            </a:endParaRPr>
          </a:p>
          <a:p>
            <a:r>
              <a:rPr lang="en-US" sz="1200" b="0" i="0" kern="1200" dirty="0" smtClean="0">
                <a:solidFill>
                  <a:schemeClr val="tx1"/>
                </a:solidFill>
                <a:latin typeface="Arial" charset="0"/>
                <a:ea typeface="ＭＳ Ｐゴシック" charset="-128"/>
                <a:cs typeface="ＭＳ Ｐゴシック" charset="0"/>
              </a:rPr>
              <a:t>Decision makers - </a:t>
            </a:r>
            <a:r>
              <a:rPr lang="en-US" dirty="0" smtClean="0">
                <a:latin typeface="Arial" pitchFamily="34" charset="0"/>
                <a:ea typeface="ＭＳ Ｐゴシック" pitchFamily="34" charset="-128"/>
              </a:rPr>
              <a:t>we can</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t get the buy-in from our administration/board/etc.</a:t>
            </a:r>
            <a:r>
              <a:rPr lang="en-US" altLang="ja-JP" baseline="0" dirty="0" smtClean="0">
                <a:latin typeface="Arial" pitchFamily="34" charset="0"/>
                <a:ea typeface="ＭＳ Ｐゴシック" pitchFamily="34" charset="-128"/>
              </a:rPr>
              <a:t> </a:t>
            </a:r>
          </a:p>
          <a:p>
            <a:r>
              <a:rPr lang="en-US" sz="1200" b="1" i="0" kern="1200" dirty="0" smtClean="0">
                <a:solidFill>
                  <a:schemeClr val="tx1"/>
                </a:solidFill>
                <a:latin typeface="Arial" charset="0"/>
                <a:ea typeface="ＭＳ Ｐゴシック" charset="-128"/>
                <a:cs typeface="ＭＳ Ｐゴシック" charset="0"/>
              </a:rPr>
              <a:t>Demonstrate to your board and your director that making is an essential part of your library's mission. At the FFL, our </a:t>
            </a:r>
            <a:r>
              <a:rPr lang="en-US" sz="1200" b="1" i="0" kern="1200" dirty="0" err="1" smtClean="0">
                <a:solidFill>
                  <a:schemeClr val="tx1"/>
                </a:solidFill>
                <a:latin typeface="Arial" charset="0"/>
                <a:ea typeface="ＭＳ Ｐゴシック" charset="-128"/>
                <a:cs typeface="ＭＳ Ｐゴシック" charset="0"/>
              </a:rPr>
              <a:t>makerspaces</a:t>
            </a:r>
            <a:r>
              <a:rPr lang="en-US" sz="1200" b="1" i="0" kern="1200" dirty="0" smtClean="0">
                <a:solidFill>
                  <a:schemeClr val="tx1"/>
                </a:solidFill>
                <a:latin typeface="Arial" charset="0"/>
                <a:ea typeface="ＭＳ Ｐゴシック" charset="-128"/>
                <a:cs typeface="ＭＳ Ｐゴシック" charset="0"/>
              </a:rPr>
              <a:t> are tied to our commitment to providing free and open access to ideas and information. </a:t>
            </a:r>
            <a:r>
              <a:rPr lang="en-US" sz="1200" b="0" i="0" kern="1200" dirty="0" smtClean="0">
                <a:solidFill>
                  <a:schemeClr val="tx1"/>
                </a:solidFill>
                <a:latin typeface="Arial" charset="0"/>
                <a:ea typeface="ＭＳ Ｐゴシック" charset="-128"/>
                <a:cs typeface="ＭＳ Ｐゴシック" charset="0"/>
              </a:rPr>
              <a:t/>
            </a:r>
            <a:br>
              <a:rPr lang="en-US" sz="1200" b="0" i="0" kern="1200" dirty="0" smtClean="0">
                <a:solidFill>
                  <a:schemeClr val="tx1"/>
                </a:solidFill>
                <a:latin typeface="Arial" charset="0"/>
                <a:ea typeface="ＭＳ Ｐゴシック" charset="-128"/>
                <a:cs typeface="ＭＳ Ｐゴシック" charset="0"/>
              </a:rPr>
            </a:br>
            <a:endParaRPr lang="en-US" sz="1200" b="0" i="0" kern="1200" dirty="0" smtClean="0">
              <a:solidFill>
                <a:schemeClr val="tx1"/>
              </a:solidFill>
              <a:latin typeface="Arial" charset="0"/>
              <a:ea typeface="ＭＳ Ｐゴシック" charset="-128"/>
              <a:cs typeface="ＭＳ Ｐゴシック" charset="0"/>
            </a:endParaRPr>
          </a:p>
          <a:p>
            <a:endParaRPr lang="en-US" sz="1200" b="0" i="0" kern="1200" dirty="0" smtClean="0">
              <a:solidFill>
                <a:schemeClr val="tx1"/>
              </a:solidFill>
              <a:latin typeface="Arial" charset="0"/>
              <a:ea typeface="ＭＳ Ｐゴシック" charset="-128"/>
              <a:cs typeface="ＭＳ Ｐゴシック" charset="0"/>
            </a:endParaRPr>
          </a:p>
          <a:p>
            <a:pPr eaLnBrk="1" hangingPunct="1"/>
            <a:r>
              <a:rPr lang="en-US" sz="1200" b="0" i="0" kern="1200" dirty="0" smtClean="0">
                <a:solidFill>
                  <a:schemeClr val="tx1"/>
                </a:solidFill>
                <a:latin typeface="Arial" charset="0"/>
                <a:ea typeface="ＭＳ Ｐゴシック" charset="-128"/>
                <a:cs typeface="ＭＳ Ｐゴシック" charset="0"/>
              </a:rPr>
              <a:t>Space - </a:t>
            </a:r>
            <a:r>
              <a:rPr lang="en-US" dirty="0" smtClean="0">
                <a:latin typeface="Arial" pitchFamily="34" charset="0"/>
                <a:ea typeface="ＭＳ Ｐゴシック" pitchFamily="34" charset="-128"/>
              </a:rPr>
              <a:t>we don</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t have anywhere in our library to put a </a:t>
            </a:r>
            <a:r>
              <a:rPr lang="en-US" altLang="ja-JP" dirty="0" err="1" smtClean="0">
                <a:latin typeface="Arial" pitchFamily="34" charset="0"/>
                <a:ea typeface="ＭＳ Ｐゴシック" pitchFamily="34" charset="-128"/>
              </a:rPr>
              <a:t>makerspace</a:t>
            </a:r>
            <a:endParaRPr lang="en-US" altLang="ja-JP" dirty="0" smtClean="0">
              <a:latin typeface="Arial" pitchFamily="34" charset="0"/>
              <a:ea typeface="ＭＳ Ｐゴシック" pitchFamily="34" charset="-128"/>
            </a:endParaRPr>
          </a:p>
          <a:p>
            <a:pPr lvl="1" eaLnBrk="1" hangingPunct="1">
              <a:buFont typeface="Arial" pitchFamily="34" charset="0"/>
              <a:buChar char="•"/>
            </a:pPr>
            <a:r>
              <a:rPr lang="en-US" altLang="ja-JP" dirty="0" smtClean="0">
                <a:latin typeface="Arial" pitchFamily="34" charset="0"/>
                <a:ea typeface="ＭＳ Ｐゴシック" pitchFamily="34" charset="-128"/>
              </a:rPr>
              <a:t>Constant evaluation</a:t>
            </a:r>
          </a:p>
          <a:p>
            <a:r>
              <a:rPr lang="en-US" sz="1200" b="1" i="0" kern="1200" dirty="0" smtClean="0">
                <a:solidFill>
                  <a:schemeClr val="tx1"/>
                </a:solidFill>
                <a:latin typeface="Arial" charset="0"/>
                <a:ea typeface="ＭＳ Ｐゴシック" charset="-128"/>
                <a:cs typeface="ＭＳ Ｐゴシック" charset="0"/>
              </a:rPr>
              <a:t>You don't need to completely renovate a space in your library to start making. You probably already have a multi-purpose room that may be used for everything from community meetings to children's story-times; there's no reason making can't be an activity that happens in that space too! Also consider repurposing a dark corner of your library that might not get as much foot traffic, and make the most out of the spaces you have.</a:t>
            </a:r>
          </a:p>
          <a:p>
            <a:pPr eaLnBrk="1" hangingPunct="1"/>
            <a:endParaRPr lang="en-US" dirty="0" smtClean="0">
              <a:latin typeface="Arial" pitchFamily="34" charset="0"/>
              <a:ea typeface="ＭＳ Ｐゴシック" pitchFamily="34" charset="-128"/>
            </a:endParaRPr>
          </a:p>
          <a:p>
            <a:pPr eaLnBrk="1" hangingPunct="1"/>
            <a:r>
              <a:rPr lang="en-US" dirty="0" smtClean="0">
                <a:latin typeface="Arial" pitchFamily="34" charset="0"/>
                <a:ea typeface="ＭＳ Ｐゴシック" pitchFamily="34" charset="-128"/>
              </a:rPr>
              <a:t>-and finally – Safety/Liability issues – offer an incentive to get training. You</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re covered by insurance. Making sure patrons are aware of the dangers. Know what your insurance policy is and how it applies to your patrons and their usage of the equipment.</a:t>
            </a:r>
          </a:p>
          <a:p>
            <a:pPr eaLnBrk="1" hangingPunct="1"/>
            <a:endParaRPr lang="en-US" dirty="0" smtClean="0">
              <a:latin typeface="Arial" pitchFamily="34" charset="0"/>
              <a:ea typeface="ＭＳ Ｐゴシック" pitchFamily="34" charset="-128"/>
            </a:endParaRPr>
          </a:p>
          <a:p>
            <a:pPr eaLnBrk="1" hangingPunct="1"/>
            <a:r>
              <a:rPr lang="en-US" dirty="0" smtClean="0">
                <a:latin typeface="Arial" pitchFamily="34" charset="0"/>
                <a:ea typeface="ＭＳ Ｐゴシック" pitchFamily="34" charset="-128"/>
              </a:rPr>
              <a:t>We</a:t>
            </a:r>
            <a:r>
              <a:rPr lang="ja-JP" altLang="en-US" smtClean="0">
                <a:latin typeface="Arial" pitchFamily="34" charset="0"/>
                <a:ea typeface="ＭＳ Ｐゴシック" pitchFamily="34" charset="-128"/>
              </a:rPr>
              <a:t>’</a:t>
            </a:r>
            <a:r>
              <a:rPr lang="en-US" altLang="ja-JP" dirty="0" err="1" smtClean="0">
                <a:latin typeface="Arial" pitchFamily="34" charset="0"/>
                <a:ea typeface="ＭＳ Ｐゴシック" pitchFamily="34" charset="-128"/>
              </a:rPr>
              <a:t>ll</a:t>
            </a:r>
            <a:r>
              <a:rPr lang="en-US" altLang="ja-JP" dirty="0" smtClean="0">
                <a:latin typeface="Arial" pitchFamily="34" charset="0"/>
                <a:ea typeface="ＭＳ Ｐゴシック" pitchFamily="34" charset="-128"/>
              </a:rPr>
              <a:t> talk a little bit now about the </a:t>
            </a:r>
            <a:r>
              <a:rPr lang="en-US" altLang="ja-JP" dirty="0" err="1" smtClean="0">
                <a:latin typeface="Arial" pitchFamily="34" charset="0"/>
                <a:ea typeface="ＭＳ Ｐゴシック" pitchFamily="34" charset="-128"/>
              </a:rPr>
              <a:t>makerspaces</a:t>
            </a:r>
            <a:r>
              <a:rPr lang="en-US" altLang="ja-JP" dirty="0" smtClean="0">
                <a:latin typeface="Arial" pitchFamily="34" charset="0"/>
                <a:ea typeface="ＭＳ Ｐゴシック" pitchFamily="34" charset="-128"/>
              </a:rPr>
              <a:t> we were able to develop at our library, and in doing so, hopefully </a:t>
            </a:r>
            <a:r>
              <a:rPr lang="en-US" altLang="ja-JP" b="1" dirty="0" smtClean="0">
                <a:latin typeface="Arial" pitchFamily="34" charset="0"/>
                <a:ea typeface="ＭＳ Ｐゴシック" pitchFamily="34" charset="-128"/>
              </a:rPr>
              <a:t>we can shed light on ways we have</a:t>
            </a:r>
            <a:r>
              <a:rPr lang="en-US" altLang="ja-JP" b="1" baseline="0" dirty="0" smtClean="0">
                <a:latin typeface="Arial" pitchFamily="34" charset="0"/>
                <a:ea typeface="ＭＳ Ｐゴシック" pitchFamily="34" charset="-128"/>
              </a:rPr>
              <a:t> found to overcome these barriers</a:t>
            </a:r>
            <a:r>
              <a:rPr lang="en-US" altLang="ja-JP" baseline="0" dirty="0" smtClean="0">
                <a:latin typeface="Arial" pitchFamily="34" charset="0"/>
                <a:ea typeface="ＭＳ Ｐゴシック" pitchFamily="34" charset="-128"/>
              </a:rPr>
              <a:t>. </a:t>
            </a:r>
            <a:endParaRPr lang="en-US" altLang="ja-JP" dirty="0" smtClean="0">
              <a:latin typeface="Arial" pitchFamily="34" charset="0"/>
              <a:ea typeface="ＭＳ Ｐゴシック" pitchFamily="34" charset="-128"/>
            </a:endParaRPr>
          </a:p>
          <a:p>
            <a:pPr eaLnBrk="1" hangingPunct="1"/>
            <a:endParaRPr lang="en-US" dirty="0" smtClean="0">
              <a:latin typeface="Arial" pitchFamily="34" charset="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77925" y="696913"/>
            <a:ext cx="3486150" cy="2614612"/>
          </a:xfrm>
          <a:ln/>
        </p:spPr>
      </p:sp>
      <p:sp>
        <p:nvSpPr>
          <p:cNvPr id="36866" name="Notes Placeholder 2"/>
          <p:cNvSpPr>
            <a:spLocks noGrp="1"/>
          </p:cNvSpPr>
          <p:nvPr>
            <p:ph type="body" idx="1"/>
          </p:nvPr>
        </p:nvSpPr>
        <p:spPr>
          <a:xfrm>
            <a:off x="935038" y="3408363"/>
            <a:ext cx="5140325" cy="5656262"/>
          </a:xfrm>
          <a:noFill/>
          <a:ln/>
        </p:spPr>
        <p:txBody>
          <a:bodyPr/>
          <a:lstStyle/>
          <a:p>
            <a:pPr>
              <a:lnSpc>
                <a:spcPct val="80000"/>
              </a:lnSpc>
            </a:pPr>
            <a:r>
              <a:rPr lang="en-US" sz="1000" dirty="0" smtClean="0">
                <a:latin typeface="Arial" pitchFamily="34" charset="0"/>
                <a:ea typeface="ＭＳ Ｐゴシック" pitchFamily="34" charset="-128"/>
              </a:rPr>
              <a:t>Our first incarnation of making in our library took the form of space-free learning opportunities.  Essentially, we used our existing Community Room – a large meeting room - to host programs and events where community members were invited to come into the library and make things.  To this day, we continue to use our Community Room for many maker classes, programs and events such as </a:t>
            </a:r>
            <a:r>
              <a:rPr lang="en-US" sz="1000" dirty="0" err="1" smtClean="0">
                <a:latin typeface="Arial" pitchFamily="34" charset="0"/>
                <a:ea typeface="ＭＳ Ｐゴシック" pitchFamily="34" charset="-128"/>
              </a:rPr>
              <a:t>SketchUp</a:t>
            </a:r>
            <a:r>
              <a:rPr lang="en-US" sz="1000" dirty="0" smtClean="0">
                <a:latin typeface="Arial" pitchFamily="34" charset="0"/>
                <a:ea typeface="ＭＳ Ｐゴシック" pitchFamily="34" charset="-128"/>
              </a:rPr>
              <a:t> classes, sewing classes, Lego </a:t>
            </a:r>
            <a:r>
              <a:rPr lang="en-US" sz="1000" dirty="0" err="1" smtClean="0">
                <a:latin typeface="Arial" pitchFamily="34" charset="0"/>
                <a:ea typeface="ＭＳ Ｐゴシック" pitchFamily="34" charset="-128"/>
              </a:rPr>
              <a:t>Mindstorms</a:t>
            </a:r>
            <a:r>
              <a:rPr lang="en-US" sz="1000" dirty="0" smtClean="0">
                <a:latin typeface="Arial" pitchFamily="34" charset="0"/>
                <a:ea typeface="ＭＳ Ｐゴシック" pitchFamily="34" charset="-128"/>
              </a:rPr>
              <a:t> competitions, and more. So, just because you don</a:t>
            </a:r>
            <a:r>
              <a:rPr lang="ja-JP" altLang="en-US" sz="1000" smtClean="0">
                <a:latin typeface="Arial" pitchFamily="34" charset="0"/>
                <a:ea typeface="ＭＳ Ｐゴシック" pitchFamily="34" charset="-128"/>
              </a:rPr>
              <a:t>’</a:t>
            </a:r>
            <a:r>
              <a:rPr lang="en-US" altLang="ja-JP" sz="1000" dirty="0" smtClean="0">
                <a:latin typeface="Arial" pitchFamily="34" charset="0"/>
                <a:ea typeface="ＭＳ Ｐゴシック" pitchFamily="34" charset="-128"/>
              </a:rPr>
              <a:t>t have room in your library for a brand new </a:t>
            </a:r>
            <a:r>
              <a:rPr lang="en-US" altLang="ja-JP" sz="1000" dirty="0" err="1" smtClean="0">
                <a:latin typeface="Arial" pitchFamily="34" charset="0"/>
                <a:ea typeface="ＭＳ Ｐゴシック" pitchFamily="34" charset="-128"/>
              </a:rPr>
              <a:t>makerspace</a:t>
            </a:r>
            <a:r>
              <a:rPr lang="en-US" altLang="ja-JP" sz="1000" dirty="0" smtClean="0">
                <a:latin typeface="Arial" pitchFamily="34" charset="0"/>
                <a:ea typeface="ＭＳ Ｐゴシック" pitchFamily="34" charset="-128"/>
              </a:rPr>
              <a:t> </a:t>
            </a:r>
            <a:r>
              <a:rPr lang="en-US" altLang="ja-JP" sz="1000" dirty="0" err="1" smtClean="0">
                <a:latin typeface="Arial" pitchFamily="34" charset="0"/>
                <a:ea typeface="ＭＳ Ｐゴシック" pitchFamily="34" charset="-128"/>
              </a:rPr>
              <a:t>doesn</a:t>
            </a:r>
            <a:r>
              <a:rPr lang="ja-JP" altLang="en-US" sz="1000" smtClean="0">
                <a:latin typeface="Arial" pitchFamily="34" charset="0"/>
                <a:ea typeface="ＭＳ Ｐゴシック" pitchFamily="34" charset="-128"/>
              </a:rPr>
              <a:t>’</a:t>
            </a:r>
            <a:r>
              <a:rPr lang="en-US" altLang="ja-JP" sz="1000" dirty="0" smtClean="0">
                <a:latin typeface="Arial" pitchFamily="34" charset="0"/>
                <a:ea typeface="ＭＳ Ｐゴシック" pitchFamily="34" charset="-128"/>
              </a:rPr>
              <a:t>t mean you can</a:t>
            </a:r>
            <a:r>
              <a:rPr lang="ja-JP" altLang="en-US" sz="1000" smtClean="0">
                <a:latin typeface="Arial" pitchFamily="34" charset="0"/>
                <a:ea typeface="ＭＳ Ｐゴシック" pitchFamily="34" charset="-128"/>
              </a:rPr>
              <a:t>’</a:t>
            </a:r>
            <a:r>
              <a:rPr lang="en-US" altLang="ja-JP" sz="1000" dirty="0" smtClean="0">
                <a:latin typeface="Arial" pitchFamily="34" charset="0"/>
                <a:ea typeface="ＭＳ Ｐゴシック" pitchFamily="34" charset="-128"/>
              </a:rPr>
              <a:t>t do making at your library.</a:t>
            </a:r>
          </a:p>
          <a:p>
            <a:pPr>
              <a:lnSpc>
                <a:spcPct val="80000"/>
              </a:lnSpc>
            </a:pPr>
            <a:endParaRPr lang="en-US" sz="1000" dirty="0" smtClean="0">
              <a:latin typeface="Arial" pitchFamily="34" charset="0"/>
              <a:ea typeface="ＭＳ Ｐゴシック" pitchFamily="34" charset="-128"/>
            </a:endParaRPr>
          </a:p>
          <a:p>
            <a:pPr>
              <a:lnSpc>
                <a:spcPct val="80000"/>
              </a:lnSpc>
            </a:pPr>
            <a:r>
              <a:rPr lang="en-US" sz="1000" dirty="0" smtClean="0">
                <a:latin typeface="Arial" pitchFamily="34" charset="0"/>
                <a:ea typeface="ＭＳ Ｐゴシック" pitchFamily="34" charset="-128"/>
              </a:rPr>
              <a:t>Some of our first maker programs held in our Community Room also include Maker Open Houses, where we set up the Community Room into stations, where you can make something different at each station. At these Maker Open Houses, for instance, we</a:t>
            </a:r>
            <a:r>
              <a:rPr lang="ja-JP" altLang="en-US" sz="1000" smtClean="0">
                <a:latin typeface="Arial" pitchFamily="34" charset="0"/>
                <a:ea typeface="ＭＳ Ｐゴシック" pitchFamily="34" charset="-128"/>
              </a:rPr>
              <a:t>’</a:t>
            </a:r>
            <a:r>
              <a:rPr lang="en-US" altLang="ja-JP" sz="1000" dirty="0" smtClean="0">
                <a:latin typeface="Arial" pitchFamily="34" charset="0"/>
                <a:ea typeface="ＭＳ Ｐゴシック" pitchFamily="34" charset="-128"/>
              </a:rPr>
              <a:t>d have open source 3D design software available to use on laptops in the center of the room; a Makerbot 3D printer donated by a local print business operating in one corner of the room; duct tape art in another corner, orange juice making in another corner with a donated hand juicer, and more. </a:t>
            </a:r>
          </a:p>
          <a:p>
            <a:pPr>
              <a:lnSpc>
                <a:spcPct val="80000"/>
              </a:lnSpc>
            </a:pPr>
            <a:endParaRPr lang="en-US" sz="1000" dirty="0" smtClean="0">
              <a:latin typeface="Arial" pitchFamily="34" charset="0"/>
              <a:ea typeface="ＭＳ Ｐゴシック" pitchFamily="34" charset="-128"/>
            </a:endParaRPr>
          </a:p>
          <a:p>
            <a:pPr>
              <a:lnSpc>
                <a:spcPct val="80000"/>
              </a:lnSpc>
            </a:pPr>
            <a:r>
              <a:rPr lang="en-US" sz="1000" dirty="0" smtClean="0">
                <a:latin typeface="Arial" pitchFamily="34" charset="0"/>
                <a:ea typeface="ＭＳ Ｐゴシック" pitchFamily="34" charset="-128"/>
              </a:rPr>
              <a:t>Attendance and community interest in these initial maker programs was overwhelming. As a result, we decided to take the next step and repurpose an existing space – a tutoring room in the library – to become the FFL Creation Lab.  The goal of the Creation Lab was to provide increased access to the tools and technology needed for making things (so that people could use these tools on their own time, independently). The lab consists of tools for such as podcasting, photo editing, and video editing </a:t>
            </a:r>
            <a:r>
              <a:rPr lang="en-US" sz="1000" dirty="0" err="1" smtClean="0">
                <a:latin typeface="Arial" pitchFamily="34" charset="0"/>
                <a:ea typeface="ＭＳ Ｐゴシック" pitchFamily="34" charset="-128"/>
              </a:rPr>
              <a:t>softwares</a:t>
            </a:r>
            <a:r>
              <a:rPr lang="en-US" sz="1000" dirty="0" smtClean="0">
                <a:latin typeface="Arial" pitchFamily="34" charset="0"/>
                <a:ea typeface="ＭＳ Ｐゴシック" pitchFamily="34" charset="-128"/>
              </a:rPr>
              <a:t>, a green screen, and more. It is also became temporary home for our 3D printers, so we </a:t>
            </a:r>
            <a:r>
              <a:rPr lang="en-US" sz="1000" dirty="0" err="1" smtClean="0">
                <a:latin typeface="Arial" pitchFamily="34" charset="0"/>
                <a:ea typeface="ＭＳ Ｐゴシック" pitchFamily="34" charset="-128"/>
              </a:rPr>
              <a:t>didn</a:t>
            </a:r>
            <a:r>
              <a:rPr lang="ja-JP" altLang="en-US" sz="1000" smtClean="0">
                <a:latin typeface="Arial" pitchFamily="34" charset="0"/>
                <a:ea typeface="ＭＳ Ｐゴシック" pitchFamily="34" charset="-128"/>
              </a:rPr>
              <a:t>’</a:t>
            </a:r>
            <a:r>
              <a:rPr lang="en-US" altLang="ja-JP" sz="1000" dirty="0" smtClean="0">
                <a:latin typeface="Arial" pitchFamily="34" charset="0"/>
                <a:ea typeface="ＭＳ Ｐゴシック" pitchFamily="34" charset="-128"/>
              </a:rPr>
              <a:t>t have to wheel them out of storage any time we wanted to have a class or program or for a patron to use them.  Again, developing this lab involved repurposing an existing space that we already had in our library. We were able to get decision makers on board easily because our community had already clearly displayed their interest in making, coming out in huge numbers for our first maker programs and giving us tons of feedback at these programs about different things they were interested in teaching and learning about making at the library.</a:t>
            </a:r>
          </a:p>
          <a:p>
            <a:pPr>
              <a:lnSpc>
                <a:spcPct val="80000"/>
              </a:lnSpc>
            </a:pPr>
            <a:endParaRPr lang="en-US" sz="1000" dirty="0" smtClean="0">
              <a:latin typeface="Arial" pitchFamily="34" charset="0"/>
              <a:ea typeface="ＭＳ Ｐゴシック" pitchFamily="34" charset="-128"/>
            </a:endParaRPr>
          </a:p>
          <a:p>
            <a:pPr>
              <a:lnSpc>
                <a:spcPct val="80000"/>
              </a:lnSpc>
            </a:pPr>
            <a:r>
              <a:rPr lang="en-US" sz="1000" dirty="0" smtClean="0">
                <a:latin typeface="Arial" pitchFamily="34" charset="0"/>
                <a:ea typeface="ＭＳ Ｐゴシック" pitchFamily="34" charset="-128"/>
              </a:rPr>
              <a:t>Now, we are currently in the process of developing an additional, larger space to serve as a permanent home for our fabrication tools and technologies. This lab is our FFL </a:t>
            </a:r>
            <a:r>
              <a:rPr lang="en-US" sz="1000" dirty="0" err="1" smtClean="0">
                <a:latin typeface="Arial" pitchFamily="34" charset="0"/>
                <a:ea typeface="ＭＳ Ｐゴシック" pitchFamily="34" charset="-128"/>
              </a:rPr>
              <a:t>Fab</a:t>
            </a:r>
            <a:r>
              <a:rPr lang="en-US" sz="1000" dirty="0" smtClean="0">
                <a:latin typeface="Arial" pitchFamily="34" charset="0"/>
                <a:ea typeface="ＭＳ Ｐゴシック" pitchFamily="34" charset="-128"/>
              </a:rPr>
              <a:t> Lab. In terms of the funding barrier– we were able to renovate this space because we were awarded a grant to do so.  Our goal is for the Creation Lab to provide access to resources needed for digital content creation, while the </a:t>
            </a:r>
            <a:r>
              <a:rPr lang="en-US" sz="1000" dirty="0" err="1" smtClean="0">
                <a:latin typeface="Arial" pitchFamily="34" charset="0"/>
                <a:ea typeface="ＭＳ Ｐゴシック" pitchFamily="34" charset="-128"/>
              </a:rPr>
              <a:t>Fab</a:t>
            </a:r>
            <a:r>
              <a:rPr lang="en-US" sz="1000" dirty="0" smtClean="0">
                <a:latin typeface="Arial" pitchFamily="34" charset="0"/>
                <a:ea typeface="ＭＳ Ｐゴシック" pitchFamily="34" charset="-128"/>
              </a:rPr>
              <a:t> Lab will be a place for community members to come together and share the expertise and resources needed for the fabrication of physical objects.</a:t>
            </a:r>
          </a:p>
          <a:p>
            <a:pPr>
              <a:lnSpc>
                <a:spcPct val="80000"/>
              </a:lnSpc>
            </a:pPr>
            <a:endParaRPr lang="en-US" sz="1000" dirty="0" smtClean="0">
              <a:latin typeface="Arial" pitchFamily="34" charset="0"/>
              <a:ea typeface="ＭＳ Ｐゴシック" pitchFamily="34" charset="-128"/>
            </a:endParaRPr>
          </a:p>
          <a:p>
            <a:r>
              <a:rPr lang="en-US" sz="1200" b="1" i="0" kern="1200" dirty="0" smtClean="0">
                <a:solidFill>
                  <a:schemeClr val="tx1"/>
                </a:solidFill>
                <a:latin typeface="Arial" charset="0"/>
                <a:ea typeface="ＭＳ Ｐゴシック" charset="-128"/>
                <a:cs typeface="ＭＳ Ｐゴシック" charset="0"/>
              </a:rPr>
              <a:t>FFL Family Room - is an example of a space that was underutilized. It is a room off the main children's room that was used primarily for </a:t>
            </a:r>
            <a:r>
              <a:rPr lang="en-US" sz="1200" b="1" i="0" kern="1200" dirty="0" err="1" smtClean="0">
                <a:solidFill>
                  <a:schemeClr val="tx1"/>
                </a:solidFill>
                <a:latin typeface="Arial" charset="0"/>
                <a:ea typeface="ＭＳ Ｐゴシック" charset="-128"/>
                <a:cs typeface="ＭＳ Ｐゴシック" charset="0"/>
              </a:rPr>
              <a:t>storytimes</a:t>
            </a:r>
            <a:r>
              <a:rPr lang="en-US" sz="1200" b="1" i="0" kern="1200" dirty="0" smtClean="0">
                <a:solidFill>
                  <a:schemeClr val="tx1"/>
                </a:solidFill>
                <a:latin typeface="Arial" charset="0"/>
                <a:ea typeface="ＭＳ Ｐゴシック" charset="-128"/>
                <a:cs typeface="ＭＳ Ｐゴシック" charset="0"/>
              </a:rPr>
              <a:t>, but was lonely the rest of the time. We added some new play features that support early literacy and hands on creativity and threw the doors open for families to play anytime. Now the room is always buzzing with children playing and laughing. </a:t>
            </a:r>
          </a:p>
          <a:p>
            <a:endParaRPr lang="en-US" sz="1200" b="1" i="0" kern="1200" dirty="0" smtClean="0">
              <a:solidFill>
                <a:schemeClr val="tx1"/>
              </a:solidFill>
              <a:latin typeface="Arial" charset="0"/>
              <a:ea typeface="ＭＳ Ｐゴシック" charset="-128"/>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i="0" kern="1200" dirty="0" smtClean="0">
                <a:solidFill>
                  <a:schemeClr val="tx1"/>
                </a:solidFill>
                <a:latin typeface="Arial" charset="0"/>
                <a:ea typeface="ＭＳ Ｐゴシック" charset="-128"/>
                <a:cs typeface="ＭＳ Ｐゴシック" charset="0"/>
              </a:rPr>
              <a:t>Little Makers</a:t>
            </a:r>
            <a:r>
              <a:rPr lang="en-US" sz="1200" b="1" i="0" kern="1200" baseline="0" dirty="0" smtClean="0">
                <a:solidFill>
                  <a:schemeClr val="tx1"/>
                </a:solidFill>
                <a:latin typeface="Arial" charset="0"/>
                <a:ea typeface="ＭＳ Ｐゴシック" charset="-128"/>
                <a:cs typeface="ＭＳ Ｐゴシック" charset="0"/>
              </a:rPr>
              <a:t> Area</a:t>
            </a:r>
            <a:r>
              <a:rPr lang="en-US" sz="1200" b="1" i="0" kern="1200" dirty="0" smtClean="0">
                <a:solidFill>
                  <a:schemeClr val="tx1"/>
                </a:solidFill>
                <a:latin typeface="Arial" charset="0"/>
                <a:ea typeface="ＭＳ Ｐゴシック" charset="-128"/>
                <a:cs typeface="ＭＳ Ｐゴシック" charset="0"/>
              </a:rPr>
              <a:t> - Little Makers is a free play area with attached programs and activities that are designed to encourage children ages 5-8 to imagine, create, and build. The supplies and technologies provided in the space encourage the development of critical thinking, STEAM skills, and </a:t>
            </a:r>
            <a:r>
              <a:rPr lang="en-US" sz="1200" b="1" i="0" kern="1200" dirty="0" err="1" smtClean="0">
                <a:solidFill>
                  <a:schemeClr val="tx1"/>
                </a:solidFill>
                <a:latin typeface="Arial" charset="0"/>
                <a:ea typeface="ＭＳ Ｐゴシック" charset="-128"/>
                <a:cs typeface="ＭＳ Ｐゴシック" charset="0"/>
              </a:rPr>
              <a:t>transliteracy</a:t>
            </a:r>
            <a:r>
              <a:rPr lang="en-US" sz="1200" b="1" i="0" kern="1200" dirty="0" smtClean="0">
                <a:solidFill>
                  <a:schemeClr val="tx1"/>
                </a:solidFill>
                <a:latin typeface="Arial" charset="0"/>
                <a:ea typeface="ＭＳ Ｐゴシック" charset="-128"/>
                <a:cs typeface="ＭＳ Ｐゴシック" charset="0"/>
              </a:rPr>
              <a:t> competencies. </a:t>
            </a:r>
          </a:p>
          <a:p>
            <a:endParaRPr lang="en-US" sz="1200" b="1" i="0" kern="1200" dirty="0" smtClean="0">
              <a:solidFill>
                <a:schemeClr val="tx1"/>
              </a:solidFill>
              <a:latin typeface="Arial" charset="0"/>
              <a:ea typeface="ＭＳ Ｐゴシック" charset="-128"/>
              <a:cs typeface="ＭＳ Ｐゴシック" charset="0"/>
            </a:endParaRPr>
          </a:p>
          <a:p>
            <a:r>
              <a:rPr lang="en-US" sz="1000" dirty="0" smtClean="0"/>
              <a:t/>
            </a:r>
            <a:br>
              <a:rPr lang="en-US" sz="1000" dirty="0" smtClean="0"/>
            </a:br>
            <a:endParaRPr lang="en-US" sz="1000" dirty="0" smtClean="0">
              <a:latin typeface="Arial" pitchFamily="34" charset="0"/>
              <a:ea typeface="ＭＳ Ｐゴシック" pitchFamily="34" charset="-128"/>
            </a:endParaRPr>
          </a:p>
          <a:p>
            <a:pPr>
              <a:lnSpc>
                <a:spcPct val="80000"/>
              </a:lnSpc>
            </a:pPr>
            <a:endParaRPr lang="en-US" sz="1000" dirty="0" smtClean="0">
              <a:latin typeface="Arial" pitchFamily="34" charset="0"/>
              <a:ea typeface="ＭＳ Ｐゴシック" pitchFamily="34" charset="-128"/>
            </a:endParaRPr>
          </a:p>
        </p:txBody>
      </p:sp>
      <p:sp>
        <p:nvSpPr>
          <p:cNvPr id="36867" name="Slide Number Placeholder 3"/>
          <p:cNvSpPr>
            <a:spLocks noGrp="1"/>
          </p:cNvSpPr>
          <p:nvPr>
            <p:ph type="sldNum" sz="quarter" idx="5"/>
          </p:nvPr>
        </p:nvSpPr>
        <p:spPr>
          <a:noFill/>
        </p:spPr>
        <p:txBody>
          <a:bodyPr/>
          <a:lstStyle/>
          <a:p>
            <a:fld id="{43DDD740-75A6-4ADD-8AE1-8696B2FD0CBC}"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p:spPr>
        <p:txBody>
          <a:bodyPr/>
          <a:lstStyle/>
          <a:p>
            <a:pPr eaLnBrk="1" hangingPunct="1"/>
            <a:r>
              <a:rPr lang="en-US" sz="1200" b="1" i="0" kern="1200" dirty="0" smtClean="0">
                <a:solidFill>
                  <a:schemeClr val="tx1"/>
                </a:solidFill>
                <a:latin typeface="Arial" charset="0"/>
                <a:ea typeface="ＭＳ Ｐゴシック" charset="-128"/>
                <a:cs typeface="ＭＳ Ｐゴシック" charset="0"/>
              </a:rPr>
              <a:t>We knew there was an interest in sewing in our community, because there is a quilting club that meets to hand sew in our community room, each week. So we decided to support and develop this interest in our community by purchasing sewing machines for the FFL </a:t>
            </a:r>
            <a:r>
              <a:rPr lang="en-US" sz="1200" b="1" i="0" kern="1200" dirty="0" err="1" smtClean="0">
                <a:solidFill>
                  <a:schemeClr val="tx1"/>
                </a:solidFill>
                <a:latin typeface="Arial" charset="0"/>
                <a:ea typeface="ＭＳ Ｐゴシック" charset="-128"/>
                <a:cs typeface="ＭＳ Ｐゴシック" charset="0"/>
              </a:rPr>
              <a:t>Fab</a:t>
            </a:r>
            <a:r>
              <a:rPr lang="en-US" sz="1200" b="1" i="0" kern="1200" dirty="0" smtClean="0">
                <a:solidFill>
                  <a:schemeClr val="tx1"/>
                </a:solidFill>
                <a:latin typeface="Arial" charset="0"/>
                <a:ea typeface="ＭＳ Ｐゴシック" charset="-128"/>
                <a:cs typeface="ＭＳ Ｐゴシック" charset="0"/>
              </a:rPr>
              <a:t> Lab. Every month, our PR department creates an bathroom newsletter, a one page flyer called "In the Stalls" that we post on the doors. As a last minute filler, we decided to mention that sewing machines and classes would be coming to the FFL, soon. The next thing we knew, there were questions at our Reference desk about where the sewing classes would be, calls to PR about patrons volunteering their time to teach the classes, and donations of supplies and materials at our circ desk! And at first, we couldn't figure out where everyone had heard the news! (In the bathrooms, of course.) This demonstrates how enthusiastic the community can be and how willing and eager they are to help, when you can tap into their passion and ask the community to get involved.</a:t>
            </a:r>
            <a:endParaRPr lang="en-US" b="1" dirty="0" smtClean="0">
              <a:latin typeface="Arial" pitchFamily="34" charset="0"/>
              <a:ea typeface="ＭＳ Ｐゴシック" pitchFamily="34" charset="-128"/>
            </a:endParaRPr>
          </a:p>
          <a:p>
            <a:pPr eaLnBrk="1" hangingPunct="1"/>
            <a:endParaRPr lang="en-US" dirty="0" smtClean="0">
              <a:latin typeface="Arial" pitchFamily="34" charset="0"/>
              <a:ea typeface="ＭＳ Ｐゴシック" pitchFamily="34" charset="-128"/>
            </a:endParaRPr>
          </a:p>
          <a:p>
            <a:pPr eaLnBrk="1" hangingPunct="1"/>
            <a:r>
              <a:rPr lang="en-US" b="1" dirty="0" smtClean="0">
                <a:latin typeface="Arial" pitchFamily="34" charset="0"/>
                <a:ea typeface="ＭＳ Ｐゴシック" pitchFamily="34" charset="-128"/>
              </a:rPr>
              <a:t>For</a:t>
            </a:r>
            <a:r>
              <a:rPr lang="en-US" b="1" baseline="0" dirty="0" smtClean="0">
                <a:latin typeface="Arial" pitchFamily="34" charset="0"/>
                <a:ea typeface="ＭＳ Ｐゴシック" pitchFamily="34" charset="-128"/>
              </a:rPr>
              <a:t> School Librarians: This may be a great opportunity for collaboration with teachers, who are an important sector of your community. Making generates curiosity and excitement for learning and supports what teachers are doing in the classroom, by reinforcing that information outside it.  Also, try and find ways to engage and involve parents! </a:t>
            </a:r>
            <a:endParaRPr lang="en-US" b="1" dirty="0" smtClean="0">
              <a:latin typeface="Arial" pitchFamily="34" charset="0"/>
              <a:ea typeface="ＭＳ Ｐゴシック" pitchFamily="34" charset="-128"/>
            </a:endParaRPr>
          </a:p>
          <a:p>
            <a:pPr eaLnBrk="1" hangingPunct="1"/>
            <a:endParaRPr lang="en-US" dirty="0" smtClean="0">
              <a:latin typeface="Arial" pitchFamily="34" charset="0"/>
              <a:ea typeface="ＭＳ Ｐゴシック" pitchFamily="34" charset="-128"/>
            </a:endParaRPr>
          </a:p>
          <a:p>
            <a:pPr eaLnBrk="1" hangingPunct="1"/>
            <a:r>
              <a:rPr lang="en-US" dirty="0" smtClean="0">
                <a:latin typeface="Arial" pitchFamily="34" charset="0"/>
                <a:ea typeface="ＭＳ Ｐゴシック" pitchFamily="34" charset="-128"/>
              </a:rPr>
              <a:t>*The key piece is listen to your community when developing any and all service plans –</a:t>
            </a:r>
            <a:r>
              <a:rPr lang="en-US" dirty="0" err="1" smtClean="0">
                <a:latin typeface="Arial" pitchFamily="34" charset="0"/>
                <a:ea typeface="ＭＳ Ｐゴシック" pitchFamily="34" charset="-128"/>
              </a:rPr>
              <a:t>makerspaces</a:t>
            </a:r>
            <a:r>
              <a:rPr lang="en-US" dirty="0" smtClean="0">
                <a:latin typeface="Arial" pitchFamily="34" charset="0"/>
                <a:ea typeface="ＭＳ Ｐゴシック" pitchFamily="34" charset="-128"/>
              </a:rPr>
              <a:t> included. What types of things do your community members want to make? What types of skills do your community members want to learn? Let formal and informal conversations inform you about the expertise and passions your community members have.  Informal conversations like this can happen every day over your service desks. We created opportunities for more formal conversations like this to happen by setting up our Maker Open Houses, These conversations provided the direction for library staff to move forward with programs and services. We found many people in the community that were eager to volunteer their time to share what they know and teach these skills. For instance, one volunteer who formerly worked as an engineer is now offering regular staff &amp; patron training courses on </a:t>
            </a:r>
            <a:r>
              <a:rPr lang="en-US" dirty="0" err="1" smtClean="0">
                <a:latin typeface="Arial" pitchFamily="34" charset="0"/>
                <a:ea typeface="ＭＳ Ｐゴシック" pitchFamily="34" charset="-128"/>
              </a:rPr>
              <a:t>Sketchup</a:t>
            </a:r>
            <a:r>
              <a:rPr lang="en-US" dirty="0" smtClean="0">
                <a:latin typeface="Arial" pitchFamily="34" charset="0"/>
                <a:ea typeface="ＭＳ Ｐゴシック" pitchFamily="34" charset="-128"/>
              </a:rPr>
              <a:t>, a 3D design software.  We had several volunteers come forward offering to teach sewing classes to the public.  So, we are providing the tools and spaces for making to happen, but the community members are ultimately leading the direction of this service by contributing their expertise and sharing what they know.</a:t>
            </a:r>
          </a:p>
          <a:p>
            <a:endParaRPr lang="en-US" dirty="0" smtClean="0">
              <a:latin typeface="Arial" pitchFamily="34" charset="0"/>
              <a:ea typeface="ＭＳ Ｐゴシック" pitchFamily="34" charset="-128"/>
            </a:endParaRPr>
          </a:p>
        </p:txBody>
      </p:sp>
      <p:sp>
        <p:nvSpPr>
          <p:cNvPr id="38915" name="Slide Number Placeholder 3"/>
          <p:cNvSpPr>
            <a:spLocks noGrp="1"/>
          </p:cNvSpPr>
          <p:nvPr>
            <p:ph type="sldNum" sz="quarter" idx="5"/>
          </p:nvPr>
        </p:nvSpPr>
        <p:spPr>
          <a:noFill/>
        </p:spPr>
        <p:txBody>
          <a:bodyPr/>
          <a:lstStyle/>
          <a:p>
            <a:fld id="{DD201333-C8E5-452D-AF62-790E98611978}"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AAF83CE2-EB67-4039-8AA7-284E0D8CCD61}" type="slidenum">
              <a:rPr lang="en-US"/>
              <a:pPr/>
              <a:t>9</a:t>
            </a:fld>
            <a:endParaRPr 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US" b="1" dirty="0" smtClean="0">
                <a:latin typeface="Arial" pitchFamily="34" charset="0"/>
                <a:ea typeface="ＭＳ Ｐゴシック" pitchFamily="34" charset="-128"/>
              </a:rPr>
              <a:t>For</a:t>
            </a:r>
            <a:r>
              <a:rPr lang="en-US" b="1" baseline="0" dirty="0" smtClean="0">
                <a:latin typeface="Arial" pitchFamily="34" charset="0"/>
                <a:ea typeface="ＭＳ Ｐゴシック" pitchFamily="34" charset="-128"/>
              </a:rPr>
              <a:t> Schools: emphasize digital literacy!</a:t>
            </a:r>
          </a:p>
          <a:p>
            <a:pPr lvl="1" eaLnBrk="1" hangingPunct="1">
              <a:buFont typeface="Arial" pitchFamily="34" charset="0"/>
              <a:buChar char="•"/>
            </a:pPr>
            <a:r>
              <a:rPr lang="en-US" b="1" baseline="0" dirty="0" smtClean="0">
                <a:latin typeface="Arial" pitchFamily="34" charset="0"/>
                <a:ea typeface="ＭＳ Ｐゴシック" pitchFamily="34" charset="-128"/>
              </a:rPr>
              <a:t>PC &amp; Macs</a:t>
            </a:r>
          </a:p>
          <a:p>
            <a:pPr lvl="1" eaLnBrk="1" hangingPunct="1">
              <a:buFont typeface="Arial" pitchFamily="34" charset="0"/>
              <a:buChar char="•"/>
            </a:pPr>
            <a:r>
              <a:rPr lang="en-US" b="1" baseline="0" dirty="0" smtClean="0">
                <a:latin typeface="Arial" pitchFamily="34" charset="0"/>
                <a:ea typeface="ＭＳ Ｐゴシック" pitchFamily="34" charset="-128"/>
              </a:rPr>
              <a:t>Adobe Creative Suite (Photoshop, </a:t>
            </a:r>
            <a:r>
              <a:rPr lang="en-US" b="1" baseline="0" dirty="0" err="1" smtClean="0">
                <a:latin typeface="Arial" pitchFamily="34" charset="0"/>
                <a:ea typeface="ＭＳ Ｐゴシック" pitchFamily="34" charset="-128"/>
              </a:rPr>
              <a:t>InDesign</a:t>
            </a:r>
            <a:r>
              <a:rPr lang="en-US" b="1" baseline="0" dirty="0" smtClean="0">
                <a:latin typeface="Arial" pitchFamily="34" charset="0"/>
                <a:ea typeface="ＭＳ Ｐゴシック" pitchFamily="34" charset="-128"/>
              </a:rPr>
              <a:t>, Illustrator)</a:t>
            </a:r>
          </a:p>
          <a:p>
            <a:pPr lvl="1" eaLnBrk="1" hangingPunct="1">
              <a:buFont typeface="Arial" pitchFamily="34" charset="0"/>
              <a:buChar char="•"/>
            </a:pPr>
            <a:r>
              <a:rPr lang="en-US" b="1" baseline="0" dirty="0" smtClean="0">
                <a:latin typeface="Arial" pitchFamily="34" charset="0"/>
                <a:ea typeface="ＭＳ Ｐゴシック" pitchFamily="34" charset="-128"/>
              </a:rPr>
              <a:t>Audacity (podcasting)</a:t>
            </a:r>
          </a:p>
          <a:p>
            <a:pPr lvl="1" eaLnBrk="1" hangingPunct="1">
              <a:buFont typeface="Arial" pitchFamily="34" charset="0"/>
              <a:buChar char="•"/>
            </a:pPr>
            <a:r>
              <a:rPr lang="en-US" b="1" baseline="0" dirty="0" smtClean="0">
                <a:latin typeface="Arial" pitchFamily="34" charset="0"/>
                <a:ea typeface="ＭＳ Ｐゴシック" pitchFamily="34" charset="-128"/>
              </a:rPr>
              <a:t>Sketch-up</a:t>
            </a:r>
          </a:p>
          <a:p>
            <a:pPr eaLnBrk="1" hangingPunct="1"/>
            <a:endParaRPr lang="en-US" dirty="0" smtClean="0">
              <a:latin typeface="Arial" pitchFamily="34" charset="0"/>
              <a:ea typeface="ＭＳ Ｐゴシック" pitchFamily="34" charset="-128"/>
            </a:endParaRPr>
          </a:p>
          <a:p>
            <a:pPr eaLnBrk="1" hangingPunct="1"/>
            <a:r>
              <a:rPr lang="en-US" dirty="0" smtClean="0">
                <a:latin typeface="Arial" pitchFamily="34" charset="0"/>
                <a:ea typeface="ＭＳ Ｐゴシック" pitchFamily="34" charset="-128"/>
              </a:rPr>
              <a:t>*The beauty of the Maker movement, particularly in the library, is that there is no set list of equipment or tools required to make it a space successful.</a:t>
            </a:r>
          </a:p>
          <a:p>
            <a:pPr eaLnBrk="1" hangingPunct="1"/>
            <a:r>
              <a:rPr lang="en-US" dirty="0" smtClean="0">
                <a:latin typeface="Arial" pitchFamily="34" charset="0"/>
                <a:ea typeface="ＭＳ Ｐゴシック" pitchFamily="34" charset="-128"/>
              </a:rPr>
              <a:t>*This is a list of examples of tools that we have available in our labs.  What</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next? </a:t>
            </a:r>
            <a:r>
              <a:rPr lang="en-US" altLang="ja-JP" dirty="0" smtClean="0">
                <a:solidFill>
                  <a:srgbClr val="404040"/>
                </a:solidFill>
                <a:latin typeface="Arial" pitchFamily="34" charset="0"/>
                <a:ea typeface="ＭＳ Ｐゴシック" pitchFamily="34" charset="-128"/>
              </a:rPr>
              <a:t>Whatever your patrons can dream up!</a:t>
            </a:r>
          </a:p>
          <a:p>
            <a:pPr eaLnBrk="1" hangingPunct="1"/>
            <a:r>
              <a:rPr lang="en-US" dirty="0" smtClean="0">
                <a:solidFill>
                  <a:srgbClr val="404040"/>
                </a:solidFill>
                <a:latin typeface="Arial" pitchFamily="34" charset="0"/>
                <a:ea typeface="ＭＳ Ｐゴシック" pitchFamily="34" charset="-128"/>
              </a:rPr>
              <a:t>*In terms of the safety/liability barrier – as with anything else in your library, you need to have policies in place to protect  you.  You can develop waivers and agreement forms that you make patrons sign before accessing your lab or certain equipment. You can make patrons attend a training course before using a certain piece of equipment. Remember, we are not lawyers - seek legal counsel!</a:t>
            </a:r>
          </a:p>
          <a:p>
            <a:pPr eaLnBrk="1" hangingPunct="1"/>
            <a:endParaRPr lang="en-US" dirty="0" smtClean="0">
              <a:latin typeface="Arial" pitchFamily="34" charset="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4F37A846-9A90-4E02-8752-1F1F664091EA}" type="slidenum">
              <a:rPr lang="en-US"/>
              <a:pPr/>
              <a:t>10</a:t>
            </a:fld>
            <a:endParaRPr lang="en-US"/>
          </a:p>
        </p:txBody>
      </p:sp>
      <p:sp>
        <p:nvSpPr>
          <p:cNvPr id="43010" name="Rectangle 2"/>
          <p:cNvSpPr>
            <a:spLocks noGrp="1" noRot="1" noChangeAspect="1" noChangeArrowheads="1" noTextEdit="1"/>
          </p:cNvSpPr>
          <p:nvPr>
            <p:ph type="sldImg"/>
          </p:nvPr>
        </p:nvSpPr>
        <p:spPr>
          <a:xfrm>
            <a:off x="1412875" y="696913"/>
            <a:ext cx="3717925" cy="2789237"/>
          </a:xfrm>
          <a:ln/>
        </p:spPr>
      </p:sp>
      <p:sp>
        <p:nvSpPr>
          <p:cNvPr id="43011" name="Rectangle 3"/>
          <p:cNvSpPr>
            <a:spLocks noGrp="1" noChangeArrowheads="1"/>
          </p:cNvSpPr>
          <p:nvPr>
            <p:ph type="body" idx="1"/>
          </p:nvPr>
        </p:nvSpPr>
        <p:spPr>
          <a:xfrm>
            <a:off x="1012825" y="3641725"/>
            <a:ext cx="5140325" cy="5330825"/>
          </a:xfrm>
          <a:noFill/>
          <a:ln/>
        </p:spPr>
        <p:txBody>
          <a:bodyPr>
            <a:normAutofit fontScale="92500"/>
          </a:bodyPr>
          <a:lstStyle/>
          <a:p>
            <a:pPr eaLnBrk="1" hangingPunct="1"/>
            <a:r>
              <a:rPr lang="en-US" dirty="0" smtClean="0">
                <a:latin typeface="Arial" pitchFamily="34" charset="0"/>
                <a:ea typeface="ＭＳ Ｐゴシック" pitchFamily="34" charset="-128"/>
              </a:rPr>
              <a:t>Many maker programs you can run at your library are space-free, or could be done in your library</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community meeting room space.</a:t>
            </a:r>
          </a:p>
          <a:p>
            <a:pPr eaLnBrk="1" hangingPunct="1"/>
            <a:r>
              <a:rPr lang="en-US" dirty="0" smtClean="0">
                <a:latin typeface="Arial" pitchFamily="34" charset="0"/>
                <a:ea typeface="ＭＳ Ｐゴシック" pitchFamily="34" charset="-128"/>
              </a:rPr>
              <a:t>Some of our maker programs include: </a:t>
            </a:r>
          </a:p>
          <a:p>
            <a:pPr eaLnBrk="1" hangingPunct="1"/>
            <a:r>
              <a:rPr lang="en-US" b="1" dirty="0" smtClean="0">
                <a:latin typeface="Arial" pitchFamily="34" charset="0"/>
                <a:ea typeface="ＭＳ Ｐゴシック" pitchFamily="34" charset="-128"/>
              </a:rPr>
              <a:t>Take Apart Thursdays</a:t>
            </a:r>
            <a:r>
              <a:rPr lang="en-US" dirty="0" smtClean="0">
                <a:latin typeface="Arial" pitchFamily="34" charset="0"/>
                <a:ea typeface="ＭＳ Ｐゴシック" pitchFamily="34" charset="-128"/>
              </a:rPr>
              <a:t> – where patrons take apart donated electronics, to see how they work (started in our Maker Open Houses)</a:t>
            </a:r>
          </a:p>
          <a:p>
            <a:pPr eaLnBrk="1" hangingPunct="1"/>
            <a:r>
              <a:rPr lang="en-US" b="1" dirty="0" smtClean="0">
                <a:latin typeface="Arial" pitchFamily="34" charset="0"/>
                <a:ea typeface="ＭＳ Ｐゴシック" pitchFamily="34" charset="-128"/>
              </a:rPr>
              <a:t>Make Your Own Book </a:t>
            </a:r>
            <a:r>
              <a:rPr lang="en-US" dirty="0" smtClean="0">
                <a:latin typeface="Arial" pitchFamily="34" charset="0"/>
                <a:ea typeface="ＭＳ Ｐゴシック" pitchFamily="34" charset="-128"/>
              </a:rPr>
              <a:t>– where kids take digital photos around the library and use them to make books  (started in our Maker Open Houses)</a:t>
            </a:r>
          </a:p>
          <a:p>
            <a:pPr eaLnBrk="1" hangingPunct="1"/>
            <a:r>
              <a:rPr lang="en-US" b="1" u="sng" dirty="0" err="1" smtClean="0">
                <a:latin typeface="Arial" pitchFamily="34" charset="0"/>
                <a:ea typeface="ＭＳ Ｐゴシック" pitchFamily="34" charset="-128"/>
                <a:hlinkClick r:id="rId3"/>
              </a:rPr>
              <a:t>STEAMpunk</a:t>
            </a:r>
            <a:r>
              <a:rPr lang="en-US" b="1" u="sng" dirty="0" smtClean="0">
                <a:latin typeface="Arial" pitchFamily="34" charset="0"/>
                <a:ea typeface="ＭＳ Ｐゴシック" pitchFamily="34" charset="-128"/>
                <a:hlinkClick r:id="rId3"/>
              </a:rPr>
              <a:t> Club</a:t>
            </a:r>
            <a:r>
              <a:rPr lang="en-US" dirty="0" smtClean="0">
                <a:latin typeface="Arial" pitchFamily="34" charset="0"/>
                <a:ea typeface="ＭＳ Ｐゴシック" pitchFamily="34" charset="-128"/>
              </a:rPr>
              <a:t> – part reading club and part science club; teens read and discuss steampunk books and engage in STEAM (science, technology, engineering, arts, and math) experiments relating to the books (</a:t>
            </a:r>
            <a:r>
              <a:rPr lang="en-US" baseline="0" dirty="0" smtClean="0">
                <a:latin typeface="Arial" pitchFamily="34" charset="0"/>
                <a:ea typeface="ＭＳ Ｐゴシック" pitchFamily="34" charset="-128"/>
              </a:rPr>
              <a:t>Rocket example in the picture)</a:t>
            </a:r>
            <a:endParaRPr lang="en-US" dirty="0" smtClean="0">
              <a:latin typeface="Arial" pitchFamily="34" charset="0"/>
              <a:ea typeface="ＭＳ Ｐゴシック" pitchFamily="34" charset="-128"/>
            </a:endParaRPr>
          </a:p>
          <a:p>
            <a:pPr eaLnBrk="1" hangingPunct="1"/>
            <a:r>
              <a:rPr lang="en-US" b="1" dirty="0" smtClean="0">
                <a:latin typeface="Arial" pitchFamily="34" charset="0"/>
                <a:ea typeface="ＭＳ Ｐゴシック" pitchFamily="34" charset="-128"/>
              </a:rPr>
              <a:t>Creation Club </a:t>
            </a:r>
            <a:r>
              <a:rPr lang="en-US" dirty="0" smtClean="0">
                <a:latin typeface="Arial" pitchFamily="34" charset="0"/>
                <a:ea typeface="ＭＳ Ｐゴシック" pitchFamily="34" charset="-128"/>
              </a:rPr>
              <a:t>– middle</a:t>
            </a:r>
            <a:r>
              <a:rPr lang="en-US" baseline="0" dirty="0" smtClean="0">
                <a:latin typeface="Arial" pitchFamily="34" charset="0"/>
                <a:ea typeface="ＭＳ Ｐゴシック" pitchFamily="34" charset="-128"/>
              </a:rPr>
              <a:t> school afterschool club inspired by the Creation Lab; each month there is a short workshop on how to use one of the tools in the room and then free time to experiment and create and then share. This fall we will be launching Creation Club Jr. for grades 3-5</a:t>
            </a:r>
          </a:p>
          <a:p>
            <a:pPr eaLnBrk="1" hangingPunct="1"/>
            <a:r>
              <a:rPr lang="en-US" b="1" baseline="0" dirty="0" smtClean="0">
                <a:latin typeface="Arial" pitchFamily="34" charset="0"/>
                <a:ea typeface="ＭＳ Ｐゴシック" pitchFamily="34" charset="-128"/>
              </a:rPr>
              <a:t>Lego Robotics – </a:t>
            </a:r>
            <a:r>
              <a:rPr lang="en-US" b="0" baseline="0" dirty="0" smtClean="0">
                <a:latin typeface="Arial" pitchFamily="34" charset="0"/>
                <a:ea typeface="ＭＳ Ｐゴシック" pitchFamily="34" charset="-128"/>
              </a:rPr>
              <a:t>a patron suggested we start a First LEGO League Team so he could volunteer to help and spend more time with his grandson</a:t>
            </a:r>
          </a:p>
          <a:p>
            <a:pPr lvl="1" eaLnBrk="1" hangingPunct="1"/>
            <a:r>
              <a:rPr lang="en-US" b="1" baseline="0" dirty="0" smtClean="0">
                <a:latin typeface="Arial" pitchFamily="34" charset="0"/>
                <a:ea typeface="ＭＳ Ｐゴシック" pitchFamily="34" charset="-128"/>
              </a:rPr>
              <a:t>First Lego League –</a:t>
            </a:r>
            <a:r>
              <a:rPr lang="en-US" b="0" baseline="0" dirty="0" smtClean="0">
                <a:latin typeface="Arial" pitchFamily="34" charset="0"/>
                <a:ea typeface="ＭＳ Ｐゴシック" pitchFamily="34" charset="-128"/>
              </a:rPr>
              <a:t> International Competitive LEGO Robotics organization  Kids are judged on design/build/program a </a:t>
            </a:r>
            <a:r>
              <a:rPr lang="en-US" b="0" baseline="0" dirty="0" err="1" smtClean="0">
                <a:latin typeface="Arial" pitchFamily="34" charset="0"/>
                <a:ea typeface="ＭＳ Ｐゴシック" pitchFamily="34" charset="-128"/>
              </a:rPr>
              <a:t>lego</a:t>
            </a:r>
            <a:r>
              <a:rPr lang="en-US" b="0" baseline="0" dirty="0" smtClean="0">
                <a:latin typeface="Arial" pitchFamily="34" charset="0"/>
                <a:ea typeface="ＭＳ Ｐゴシック" pitchFamily="34" charset="-128"/>
              </a:rPr>
              <a:t> robot, research project, teamwork. Many schools have hosted leagues before</a:t>
            </a:r>
          </a:p>
          <a:p>
            <a:pPr lvl="1" eaLnBrk="1" hangingPunct="1"/>
            <a:r>
              <a:rPr lang="en-US" b="1" baseline="0" dirty="0" err="1" smtClean="0">
                <a:latin typeface="Arial" pitchFamily="34" charset="0"/>
                <a:ea typeface="ＭＳ Ｐゴシック" pitchFamily="34" charset="-128"/>
              </a:rPr>
              <a:t>Mission:LEGO</a:t>
            </a:r>
            <a:r>
              <a:rPr lang="en-US" b="1" baseline="0" dirty="0" smtClean="0">
                <a:latin typeface="Arial" pitchFamily="34" charset="0"/>
                <a:ea typeface="ＭＳ Ｐゴシック" pitchFamily="34" charset="-128"/>
              </a:rPr>
              <a:t> </a:t>
            </a:r>
            <a:r>
              <a:rPr lang="en-US" b="0" baseline="0" dirty="0" smtClean="0">
                <a:latin typeface="Arial" pitchFamily="34" charset="0"/>
                <a:ea typeface="ＭＳ Ｐゴシック" pitchFamily="34" charset="-128"/>
              </a:rPr>
              <a:t>– due to overwhelming positive response, we started this program to teach basic Lego robotics in a mission-based program. Some missions include Lego Gladiators and Lego Bowling </a:t>
            </a:r>
          </a:p>
          <a:p>
            <a:pPr lvl="0" eaLnBrk="1" hangingPunct="1"/>
            <a:r>
              <a:rPr lang="en-US" b="1" baseline="0" dirty="0" smtClean="0">
                <a:latin typeface="Arial" pitchFamily="34" charset="0"/>
                <a:ea typeface="ＭＳ Ｐゴシック" pitchFamily="34" charset="-128"/>
              </a:rPr>
              <a:t>Extreme Weather –</a:t>
            </a:r>
            <a:r>
              <a:rPr lang="en-US" b="0" baseline="0" dirty="0" smtClean="0">
                <a:latin typeface="Arial" pitchFamily="34" charset="0"/>
                <a:ea typeface="ＭＳ Ｐゴシック" pitchFamily="34" charset="-128"/>
              </a:rPr>
              <a:t> Local TV </a:t>
            </a:r>
            <a:r>
              <a:rPr lang="en-US" b="0" baseline="0" dirty="0" err="1" smtClean="0">
                <a:latin typeface="Arial" pitchFamily="34" charset="0"/>
                <a:ea typeface="ＭＳ Ｐゴシック" pitchFamily="34" charset="-128"/>
              </a:rPr>
              <a:t>meteorologizt</a:t>
            </a:r>
            <a:r>
              <a:rPr lang="en-US" b="0" baseline="0" dirty="0" smtClean="0">
                <a:latin typeface="Arial" pitchFamily="34" charset="0"/>
                <a:ea typeface="ＭＳ Ｐゴシック" pitchFamily="34" charset="-128"/>
              </a:rPr>
              <a:t> presented about meteorology, weather, and TV broadcasting; we were able to connect this real world example with our library </a:t>
            </a:r>
            <a:r>
              <a:rPr lang="en-US" b="0" baseline="0" dirty="0" err="1" smtClean="0">
                <a:latin typeface="Arial" pitchFamily="34" charset="0"/>
                <a:ea typeface="ＭＳ Ｐゴシック" pitchFamily="34" charset="-128"/>
              </a:rPr>
              <a:t>makerspace</a:t>
            </a:r>
            <a:r>
              <a:rPr lang="en-US" b="0" baseline="0" dirty="0" smtClean="0">
                <a:latin typeface="Arial" pitchFamily="34" charset="0"/>
                <a:ea typeface="ＭＳ Ｐゴシック" pitchFamily="34" charset="-128"/>
              </a:rPr>
              <a:t> using the green screen</a:t>
            </a:r>
          </a:p>
          <a:p>
            <a:pPr lvl="0" eaLnBrk="1" hangingPunct="1"/>
            <a:r>
              <a:rPr lang="en-US" b="1" baseline="0" dirty="0" smtClean="0">
                <a:latin typeface="Arial" pitchFamily="34" charset="0"/>
                <a:ea typeface="ＭＳ Ｐゴシック" pitchFamily="34" charset="-128"/>
              </a:rPr>
              <a:t>Podcasting –</a:t>
            </a:r>
            <a:r>
              <a:rPr lang="en-US" b="0" baseline="0" dirty="0" smtClean="0">
                <a:latin typeface="Arial" pitchFamily="34" charset="0"/>
                <a:ea typeface="ＭＳ Ｐゴシック" pitchFamily="34" charset="-128"/>
              </a:rPr>
              <a:t> A girl scout troop came in to earn a badge and wanted to celebrate Girl Scouts 100 year anniversary. In celebrating the girls recorded a happy birthday message at our podcasting station and sent it to Girl Scouts headquarters. We will took photos in front of the green screen and </a:t>
            </a:r>
            <a:r>
              <a:rPr lang="en-US" b="0" baseline="0" dirty="0" err="1" smtClean="0">
                <a:latin typeface="Arial" pitchFamily="34" charset="0"/>
                <a:ea typeface="ＭＳ Ｐゴシック" pitchFamily="34" charset="-128"/>
              </a:rPr>
              <a:t>photoshopped</a:t>
            </a:r>
            <a:r>
              <a:rPr lang="en-US" b="0" baseline="0" dirty="0" smtClean="0">
                <a:latin typeface="Arial" pitchFamily="34" charset="0"/>
                <a:ea typeface="ＭＳ Ｐゴシック" pitchFamily="34" charset="-128"/>
              </a:rPr>
              <a:t> them in front of the one of the 4 international Girl Scout lodges. </a:t>
            </a:r>
            <a:endParaRPr lang="en-US" b="1" baseline="0" dirty="0" smtClean="0">
              <a:latin typeface="Arial" pitchFamily="34" charset="0"/>
              <a:ea typeface="ＭＳ Ｐゴシック" pitchFamily="34" charset="-128"/>
            </a:endParaRPr>
          </a:p>
          <a:p>
            <a:pPr eaLnBrk="1" hangingPunct="1">
              <a:buFont typeface="Arial" pitchFamily="34" charset="0"/>
              <a:buNone/>
            </a:pPr>
            <a:endParaRPr lang="en-US" b="1" dirty="0" smtClean="0">
              <a:latin typeface="Arial" pitchFamily="34"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p:spPr>
        <p:txBody>
          <a:bodyPr/>
          <a:lstStyle/>
          <a:p>
            <a:r>
              <a:rPr lang="en-US" b="1" dirty="0" smtClean="0">
                <a:latin typeface="Arial" pitchFamily="34" charset="0"/>
                <a:ea typeface="ＭＳ Ｐゴシック" pitchFamily="34" charset="-128"/>
              </a:rPr>
              <a:t>Borrow-a-</a:t>
            </a:r>
            <a:r>
              <a:rPr lang="en-US" b="1" dirty="0" err="1" smtClean="0">
                <a:latin typeface="Arial" pitchFamily="34" charset="0"/>
                <a:ea typeface="ＭＳ Ｐゴシック" pitchFamily="34" charset="-128"/>
              </a:rPr>
              <a:t>Bot</a:t>
            </a:r>
            <a:r>
              <a:rPr lang="en-US" b="1" dirty="0" smtClean="0">
                <a:latin typeface="Arial" pitchFamily="34" charset="0"/>
                <a:ea typeface="ＭＳ Ｐゴシック" pitchFamily="34" charset="-128"/>
              </a:rPr>
              <a:t> programs</a:t>
            </a:r>
            <a:r>
              <a:rPr lang="en-US" dirty="0" smtClean="0">
                <a:latin typeface="Arial" pitchFamily="34" charset="0"/>
                <a:ea typeface="ＭＳ Ｐゴシック" pitchFamily="34" charset="-128"/>
              </a:rPr>
              <a:t> – one-on-one sessions with librarian, where patrons become "3D Printer Certified“; </a:t>
            </a:r>
            <a:r>
              <a:rPr lang="en-US" dirty="0" err="1" smtClean="0">
                <a:latin typeface="Arial" pitchFamily="34" charset="0"/>
                <a:ea typeface="ＭＳ Ｐゴシック" pitchFamily="34" charset="-128"/>
              </a:rPr>
              <a:t>gamifying</a:t>
            </a:r>
            <a:r>
              <a:rPr lang="en-US" dirty="0" smtClean="0">
                <a:latin typeface="Arial" pitchFamily="34" charset="0"/>
                <a:ea typeface="ＭＳ Ｐゴシック" pitchFamily="34" charset="-128"/>
              </a:rPr>
              <a:t> patron training</a:t>
            </a:r>
          </a:p>
          <a:p>
            <a:r>
              <a:rPr lang="en-US" b="1" u="sng" dirty="0" err="1" smtClean="0">
                <a:latin typeface="Arial" pitchFamily="34" charset="0"/>
                <a:ea typeface="ＭＳ Ｐゴシック" pitchFamily="34" charset="-128"/>
                <a:hlinkClick r:id="rId3"/>
              </a:rPr>
              <a:t>Pinterest</a:t>
            </a:r>
            <a:r>
              <a:rPr lang="en-US" b="1" u="sng" dirty="0" smtClean="0">
                <a:latin typeface="Arial" pitchFamily="34" charset="0"/>
                <a:ea typeface="ＭＳ Ｐゴシック" pitchFamily="34" charset="-128"/>
                <a:hlinkClick r:id="rId3"/>
              </a:rPr>
              <a:t> Craft Club</a:t>
            </a:r>
            <a:r>
              <a:rPr lang="en-US" dirty="0" smtClean="0">
                <a:latin typeface="Arial" pitchFamily="34" charset="0"/>
                <a:ea typeface="ＭＳ Ｐゴシック" pitchFamily="34" charset="-128"/>
              </a:rPr>
              <a:t> –craft programs we offer for teens and adults where new and useful things are made out of old and defunct things, based on </a:t>
            </a:r>
            <a:r>
              <a:rPr lang="en-US" dirty="0" err="1" smtClean="0">
                <a:latin typeface="Arial" pitchFamily="34" charset="0"/>
                <a:ea typeface="ＭＳ Ｐゴシック" pitchFamily="34" charset="-128"/>
              </a:rPr>
              <a:t>upcycling</a:t>
            </a:r>
            <a:r>
              <a:rPr lang="en-US" dirty="0" smtClean="0">
                <a:latin typeface="Arial" pitchFamily="34" charset="0"/>
                <a:ea typeface="ＭＳ Ｐゴシック" pitchFamily="34" charset="-128"/>
              </a:rPr>
              <a:t> projects found on </a:t>
            </a:r>
            <a:r>
              <a:rPr lang="en-US" dirty="0" err="1" smtClean="0">
                <a:latin typeface="Arial" pitchFamily="34" charset="0"/>
                <a:ea typeface="ＭＳ Ｐゴシック" pitchFamily="34" charset="-128"/>
              </a:rPr>
              <a:t>Pinterest</a:t>
            </a:r>
            <a:endParaRPr lang="en-US" dirty="0" smtClean="0">
              <a:latin typeface="Arial" pitchFamily="34" charset="0"/>
              <a:ea typeface="ＭＳ Ｐゴシック" pitchFamily="34" charset="-128"/>
            </a:endParaRPr>
          </a:p>
          <a:p>
            <a:r>
              <a:rPr lang="en-US" b="1" dirty="0" smtClean="0">
                <a:latin typeface="Arial" pitchFamily="34" charset="0"/>
                <a:ea typeface="ＭＳ Ｐゴシック" pitchFamily="34" charset="-128"/>
              </a:rPr>
              <a:t>Sewing Classes and 3D Design </a:t>
            </a:r>
            <a:r>
              <a:rPr lang="en-US" dirty="0" smtClean="0">
                <a:latin typeface="Arial" pitchFamily="34" charset="0"/>
                <a:ea typeface="ＭＳ Ｐゴシック" pitchFamily="34" charset="-128"/>
              </a:rPr>
              <a:t>software– taught by a community expert</a:t>
            </a:r>
          </a:p>
          <a:p>
            <a:r>
              <a:rPr lang="en-US" b="1" dirty="0" smtClean="0">
                <a:latin typeface="Arial" pitchFamily="34" charset="0"/>
                <a:ea typeface="ＭＳ Ｐゴシック" pitchFamily="34" charset="-128"/>
              </a:rPr>
              <a:t>Podcasting</a:t>
            </a:r>
            <a:r>
              <a:rPr lang="en-US" dirty="0" smtClean="0">
                <a:latin typeface="Arial" pitchFamily="34" charset="0"/>
                <a:ea typeface="ＭＳ Ｐゴシック" pitchFamily="34" charset="-128"/>
              </a:rPr>
              <a:t> – example is a Girl</a:t>
            </a:r>
            <a:r>
              <a:rPr lang="en-US" baseline="0" dirty="0" smtClean="0">
                <a:latin typeface="Arial" pitchFamily="34" charset="0"/>
                <a:ea typeface="ＭＳ Ｐゴシック" pitchFamily="34" charset="-128"/>
              </a:rPr>
              <a:t> Scout troop recording their favorite memories to send to the USA headquarters in honor of the 100</a:t>
            </a:r>
            <a:r>
              <a:rPr lang="en-US" baseline="30000" dirty="0" smtClean="0">
                <a:latin typeface="Arial" pitchFamily="34" charset="0"/>
                <a:ea typeface="ＭＳ Ｐゴシック" pitchFamily="34" charset="-128"/>
              </a:rPr>
              <a:t>th</a:t>
            </a:r>
            <a:r>
              <a:rPr lang="en-US" baseline="0" dirty="0" smtClean="0">
                <a:latin typeface="Arial" pitchFamily="34" charset="0"/>
                <a:ea typeface="ＭＳ Ｐゴシック" pitchFamily="34" charset="-128"/>
              </a:rPr>
              <a:t> anniversary of Girl Scouts</a:t>
            </a:r>
          </a:p>
          <a:p>
            <a:r>
              <a:rPr lang="en-US" b="1" baseline="0" dirty="0" smtClean="0">
                <a:latin typeface="Arial" pitchFamily="34" charset="0"/>
                <a:ea typeface="ＭＳ Ｐゴシック" pitchFamily="34" charset="-128"/>
              </a:rPr>
              <a:t>Adobe Photoshop –</a:t>
            </a:r>
            <a:r>
              <a:rPr lang="en-US" b="0" baseline="0" dirty="0" smtClean="0">
                <a:latin typeface="Arial" pitchFamily="34" charset="0"/>
                <a:ea typeface="ＭＳ Ｐゴシック" pitchFamily="34" charset="-128"/>
              </a:rPr>
              <a:t> example is green screen photography at events (photo of Nancy in front of green screen – actually </a:t>
            </a:r>
            <a:r>
              <a:rPr lang="en-US" b="0" baseline="0" dirty="0" err="1" smtClean="0">
                <a:latin typeface="Arial" pitchFamily="34" charset="0"/>
                <a:ea typeface="ＭＳ Ｐゴシック" pitchFamily="34" charset="-128"/>
              </a:rPr>
              <a:t>Downton</a:t>
            </a:r>
            <a:r>
              <a:rPr lang="en-US" b="0" baseline="0" dirty="0" smtClean="0">
                <a:latin typeface="Arial" pitchFamily="34" charset="0"/>
                <a:ea typeface="ＭＳ Ｐゴシック" pitchFamily="34" charset="-128"/>
              </a:rPr>
              <a:t> Abbey)</a:t>
            </a:r>
            <a:endParaRPr lang="en-US" b="1" dirty="0" smtClean="0">
              <a:latin typeface="Arial" pitchFamily="34" charset="0"/>
              <a:ea typeface="ＭＳ Ｐゴシック" pitchFamily="34" charset="-128"/>
            </a:endParaRPr>
          </a:p>
          <a:p>
            <a:endParaRPr lang="en-US" dirty="0" smtClean="0">
              <a:latin typeface="Arial" pitchFamily="34" charset="0"/>
              <a:ea typeface="ＭＳ Ｐゴシック" pitchFamily="34" charset="-128"/>
            </a:endParaRPr>
          </a:p>
        </p:txBody>
      </p:sp>
      <p:sp>
        <p:nvSpPr>
          <p:cNvPr id="45059" name="Slide Number Placeholder 3"/>
          <p:cNvSpPr>
            <a:spLocks noGrp="1"/>
          </p:cNvSpPr>
          <p:nvPr>
            <p:ph type="sldNum" sz="quarter" idx="5"/>
          </p:nvPr>
        </p:nvSpPr>
        <p:spPr>
          <a:noFill/>
        </p:spPr>
        <p:txBody>
          <a:bodyPr/>
          <a:lstStyle/>
          <a:p>
            <a:fld id="{C2E3E031-1888-4EA7-9BE1-8871CE459871}" type="slidenum">
              <a:rPr lang="en-US"/>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805637E3-C9C2-4091-8D1A-FDB10DAE81D3}" type="slidenum">
              <a:rPr lang="en-US"/>
              <a:pPr/>
              <a:t>12</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endParaRPr lang="en-US" dirty="0" smtClean="0">
              <a:latin typeface="Arial" pitchFamily="34" charset="0"/>
              <a:ea typeface="ＭＳ Ｐゴシック" pitchFamily="34" charset="-128"/>
            </a:endParaRPr>
          </a:p>
          <a:p>
            <a:pPr eaLnBrk="1" hangingPunct="1"/>
            <a:endParaRPr lang="en-US" dirty="0" smtClean="0">
              <a:latin typeface="Arial" pitchFamily="34" charset="0"/>
              <a:ea typeface="ＭＳ Ｐゴシック" pitchFamily="34" charset="-128"/>
            </a:endParaRPr>
          </a:p>
          <a:p>
            <a:pPr eaLnBrk="1" hangingPunct="1"/>
            <a:r>
              <a:rPr lang="en-US" dirty="0" smtClean="0">
                <a:latin typeface="Arial" pitchFamily="34" charset="0"/>
                <a:ea typeface="ＭＳ Ｐゴシック" pitchFamily="34" charset="-128"/>
              </a:rPr>
              <a:t>As we</a:t>
            </a:r>
            <a:r>
              <a:rPr lang="ja-JP" altLang="en-US" smtClean="0">
                <a:latin typeface="Arial" pitchFamily="34" charset="0"/>
                <a:ea typeface="ＭＳ Ｐゴシック" pitchFamily="34" charset="-128"/>
              </a:rPr>
              <a:t>’</a:t>
            </a:r>
            <a:r>
              <a:rPr lang="en-US" altLang="ja-JP" dirty="0" err="1" smtClean="0">
                <a:latin typeface="Arial" pitchFamily="34" charset="0"/>
                <a:ea typeface="ＭＳ Ｐゴシック" pitchFamily="34" charset="-128"/>
              </a:rPr>
              <a:t>ve</a:t>
            </a:r>
            <a:r>
              <a:rPr lang="en-US" altLang="ja-JP" dirty="0" smtClean="0">
                <a:latin typeface="Arial" pitchFamily="34" charset="0"/>
                <a:ea typeface="ＭＳ Ｐゴシック" pitchFamily="34" charset="-128"/>
              </a:rPr>
              <a:t> mentioned, library </a:t>
            </a:r>
            <a:r>
              <a:rPr lang="en-US" altLang="ja-JP" dirty="0" err="1" smtClean="0">
                <a:latin typeface="Arial" pitchFamily="34" charset="0"/>
                <a:ea typeface="ＭＳ Ｐゴシック" pitchFamily="34" charset="-128"/>
              </a:rPr>
              <a:t>makerspaces</a:t>
            </a:r>
            <a:r>
              <a:rPr lang="en-US" altLang="ja-JP" dirty="0" smtClean="0">
                <a:latin typeface="Arial" pitchFamily="34" charset="0"/>
                <a:ea typeface="ＭＳ Ｐゴシック" pitchFamily="34" charset="-128"/>
              </a:rPr>
              <a:t> support 21</a:t>
            </a:r>
            <a:r>
              <a:rPr lang="en-US" altLang="ja-JP" baseline="30000" dirty="0" smtClean="0">
                <a:latin typeface="Arial" pitchFamily="34" charset="0"/>
                <a:ea typeface="ＭＳ Ｐゴシック" pitchFamily="34" charset="-128"/>
              </a:rPr>
              <a:t>st</a:t>
            </a:r>
            <a:r>
              <a:rPr lang="en-US" altLang="ja-JP" dirty="0" smtClean="0">
                <a:latin typeface="Arial" pitchFamily="34" charset="0"/>
                <a:ea typeface="ＭＳ Ｐゴシック" pitchFamily="34" charset="-128"/>
              </a:rPr>
              <a:t> century literacy skills, such as digital literacy and STEAM (Science, Technology, Engineering, Arts, and Mathematics) </a:t>
            </a:r>
            <a:r>
              <a:rPr lang="en-US" altLang="ja-JP" b="1" dirty="0" smtClean="0">
                <a:latin typeface="Arial" pitchFamily="34" charset="0"/>
                <a:ea typeface="ＭＳ Ｐゴシック" pitchFamily="34" charset="-128"/>
              </a:rPr>
              <a:t>and the Common</a:t>
            </a:r>
            <a:r>
              <a:rPr lang="en-US" altLang="ja-JP" b="1" baseline="0" dirty="0" smtClean="0">
                <a:latin typeface="Arial" pitchFamily="34" charset="0"/>
                <a:ea typeface="ＭＳ Ｐゴシック" pitchFamily="34" charset="-128"/>
              </a:rPr>
              <a:t> Core Learning Standards</a:t>
            </a:r>
            <a:r>
              <a:rPr lang="en-US" altLang="ja-JP" dirty="0" smtClean="0">
                <a:latin typeface="Arial" pitchFamily="34" charset="0"/>
                <a:ea typeface="ＭＳ Ｐゴシック" pitchFamily="34" charset="-128"/>
              </a:rPr>
              <a:t>. These are the skills that enable people to understand and interact with the modern world. These skills also prepare them to make changes in the world around them. </a:t>
            </a:r>
          </a:p>
          <a:p>
            <a:pPr eaLnBrk="1" hangingPunct="1"/>
            <a:endParaRPr lang="en-US" dirty="0" smtClean="0">
              <a:latin typeface="Arial" pitchFamily="34"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Arial" pitchFamily="34" charset="0"/>
                <a:ea typeface="ＭＳ Ｐゴシック" pitchFamily="34" charset="-128"/>
              </a:rPr>
              <a:t>Libraries are all about providing the access to the tools, resources, content, spaces, and people needed to discover, learn, explore and create. That</a:t>
            </a:r>
            <a:r>
              <a:rPr lang="ja-JP" altLang="en-US"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what we already do!</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ja-JP" dirty="0" smtClean="0">
              <a:latin typeface="Arial" pitchFamily="34"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ja-JP" dirty="0" smtClean="0">
                <a:latin typeface="Arial" pitchFamily="34" charset="0"/>
                <a:ea typeface="ＭＳ Ｐゴシック" pitchFamily="34" charset="-128"/>
              </a:rPr>
              <a:t> </a:t>
            </a:r>
            <a:r>
              <a:rPr lang="en-US" dirty="0" smtClean="0">
                <a:latin typeface="Arial" pitchFamily="34" charset="0"/>
                <a:ea typeface="ＭＳ Ｐゴシック" pitchFamily="34" charset="-128"/>
              </a:rPr>
              <a:t>* At a basic level, library </a:t>
            </a:r>
            <a:r>
              <a:rPr lang="en-US" dirty="0" err="1" smtClean="0">
                <a:latin typeface="Arial" pitchFamily="34" charset="0"/>
                <a:ea typeface="ＭＳ Ｐゴシック" pitchFamily="34" charset="-128"/>
              </a:rPr>
              <a:t>Makerspaces</a:t>
            </a:r>
            <a:r>
              <a:rPr lang="en-US" dirty="0" smtClean="0">
                <a:latin typeface="Arial" pitchFamily="34" charset="0"/>
                <a:ea typeface="ＭＳ Ｐゴシック" pitchFamily="34" charset="-128"/>
              </a:rPr>
              <a:t> provide free and open access to information, ideas and tools that people typically have to pay for, and they bring people together to share ideas and create learning opportunities.  They give people tools to create, to hack, to remake their world for the better.</a:t>
            </a:r>
          </a:p>
          <a:p>
            <a:pPr eaLnBrk="1" hangingPunct="1"/>
            <a:endParaRPr lang="en-US" altLang="ja-JP" dirty="0" smtClean="0">
              <a:latin typeface="Arial" pitchFamily="34" charset="0"/>
              <a:ea typeface="ＭＳ Ｐゴシック" pitchFamily="34" charset="-128"/>
            </a:endParaRPr>
          </a:p>
          <a:p>
            <a:pPr eaLnBrk="1" hangingPunct="1"/>
            <a:endParaRPr lang="en-US" dirty="0" smtClean="0">
              <a:latin typeface="Arial" pitchFamily="34" charset="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9267BFC9-9098-4C65-B0E1-44580B2B9D85}" type="slidenum">
              <a:rPr lang="en-US"/>
              <a:pPr/>
              <a:t>13</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284163" y="444500"/>
            <a:ext cx="8574087" cy="1468438"/>
          </a:xfrm>
          <a:prstGeom prst="rect">
            <a:avLst/>
          </a:prstGeom>
          <a:solidFill>
            <a:schemeClr val="tx1">
              <a:lumMod val="85000"/>
              <a:lumOff val="15000"/>
              <a:alpha val="85000"/>
            </a:schemeClr>
          </a:solidFill>
        </p:spPr>
        <p:txBody>
          <a:bodyPr rIns="182880" bIns="365760" anchor="b">
            <a:normAutofit/>
          </a:bodyPr>
          <a:lstStyle/>
          <a:p>
            <a:pPr eaLnBrk="1" hangingPunct="1">
              <a:defRPr/>
            </a:pPr>
            <a:endParaRPr sz="4200">
              <a:solidFill>
                <a:schemeClr val="bg1"/>
              </a:solidFill>
              <a:latin typeface="+mj-lt"/>
              <a:ea typeface="+mj-ea"/>
              <a:cs typeface="+mj-cs"/>
            </a:endParaRPr>
          </a:p>
        </p:txBody>
      </p:sp>
      <p:grpSp>
        <p:nvGrpSpPr>
          <p:cNvPr id="5" name="Group 16"/>
          <p:cNvGrpSpPr>
            <a:grpSpLocks/>
          </p:cNvGrpSpPr>
          <p:nvPr/>
        </p:nvGrpSpPr>
        <p:grpSpPr bwMode="auto">
          <a:xfrm>
            <a:off x="284163" y="1906588"/>
            <a:ext cx="8575675" cy="138112"/>
            <a:chOff x="284163" y="1759424"/>
            <a:chExt cx="8576373" cy="137411"/>
          </a:xfrm>
        </p:grpSpPr>
        <p:sp>
          <p:nvSpPr>
            <p:cNvPr id="6" name="Rectangle 5"/>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9" name="TextBox 8"/>
          <p:cNvSpPr txBox="1">
            <a:spLocks noChangeArrowheads="1"/>
          </p:cNvSpPr>
          <p:nvPr/>
        </p:nvSpPr>
        <p:spPr bwMode="auto">
          <a:xfrm>
            <a:off x="8231188" y="444500"/>
            <a:ext cx="587375" cy="646113"/>
          </a:xfrm>
          <a:prstGeom prst="rect">
            <a:avLst/>
          </a:prstGeom>
          <a:noFill/>
          <a:ln>
            <a:noFill/>
          </a:ln>
          <a:extLst>
            <a:ext uri="{909E8E84-426E-40dd-AFC4-6F175D3DCCD1}"/>
            <a:ext uri="{91240B29-F687-4f45-9708-019B960494DF}"/>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defRPr/>
            </a:pPr>
            <a:r>
              <a:rPr lang="en-US" sz="3600" smtClean="0">
                <a:solidFill>
                  <a:schemeClr val="bg1"/>
                </a:solidFill>
                <a:sym typeface="Wingdings" charset="0"/>
              </a:rPr>
              <a:t></a:t>
            </a:r>
            <a:endParaRPr lang="en-US" sz="3600" smtClean="0">
              <a:solidFill>
                <a:schemeClr val="bg1"/>
              </a:solidFill>
            </a:endParaRPr>
          </a:p>
        </p:txBody>
      </p:sp>
      <p:sp>
        <p:nvSpPr>
          <p:cNvPr id="10" name="Rectangle 9"/>
          <p:cNvSpPr/>
          <p:nvPr/>
        </p:nvSpPr>
        <p:spPr>
          <a:xfrm>
            <a:off x="284163" y="6227763"/>
            <a:ext cx="8574087" cy="173037"/>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ctrTitle"/>
          </p:nvPr>
        </p:nvSpPr>
        <p:spPr>
          <a:xfrm>
            <a:off x="421341" y="449005"/>
            <a:ext cx="7808976" cy="1088136"/>
          </a:xfrm>
          <a:noFill/>
        </p:spPr>
        <p:txBody>
          <a:bodyPr anchor="b" anchorCtr="0"/>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76205" y="1532427"/>
            <a:ext cx="7754112" cy="484632"/>
          </a:xfrm>
        </p:spPr>
        <p:txBody>
          <a:bodyPr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1" name="Date Placeholder 3"/>
          <p:cNvSpPr>
            <a:spLocks noGrp="1"/>
          </p:cNvSpPr>
          <p:nvPr>
            <p:ph type="dt" sz="half" idx="10"/>
          </p:nvPr>
        </p:nvSpPr>
        <p:spPr/>
        <p:txBody>
          <a:bodyPr/>
          <a:lstStyle>
            <a:lvl1pPr>
              <a:defRPr/>
            </a:lvl1pPr>
          </a:lstStyle>
          <a:p>
            <a:pPr>
              <a:defRPr/>
            </a:pPr>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
        <p:nvSpPr>
          <p:cNvPr id="13" name="Slide Number Placeholder 5"/>
          <p:cNvSpPr>
            <a:spLocks noGrp="1"/>
          </p:cNvSpPr>
          <p:nvPr>
            <p:ph type="sldNum" sz="quarter" idx="12"/>
          </p:nvPr>
        </p:nvSpPr>
        <p:spPr/>
        <p:txBody>
          <a:bodyPr/>
          <a:lstStyle>
            <a:lvl1pPr>
              <a:defRPr/>
            </a:lvl1pPr>
          </a:lstStyle>
          <a:p>
            <a:pPr>
              <a:defRPr/>
            </a:pPr>
            <a:fld id="{446D64F6-4CCD-4547-9E6A-250E88E735F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5" name="Group 7"/>
          <p:cNvGrpSpPr>
            <a:grpSpLocks/>
          </p:cNvGrpSpPr>
          <p:nvPr/>
        </p:nvGrpSpPr>
        <p:grpSpPr bwMode="auto">
          <a:xfrm>
            <a:off x="284163" y="1577975"/>
            <a:ext cx="8575675" cy="136525"/>
            <a:chOff x="284163" y="1577847"/>
            <a:chExt cx="8576373" cy="137411"/>
          </a:xfrm>
        </p:grpSpPr>
        <p:sp>
          <p:nvSpPr>
            <p:cNvPr id="6" name="Rectangle 5"/>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fld id="{702138AC-2A40-465D-8A38-10CBC90173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5" name="Rectangle 4"/>
          <p:cNvSpPr/>
          <p:nvPr/>
        </p:nvSpPr>
        <p:spPr>
          <a:xfrm>
            <a:off x="284163" y="444500"/>
            <a:ext cx="8574087" cy="1468438"/>
          </a:xfrm>
          <a:prstGeom prst="rect">
            <a:avLst/>
          </a:prstGeom>
          <a:solidFill>
            <a:schemeClr val="tx1">
              <a:lumMod val="85000"/>
              <a:lumOff val="15000"/>
              <a:alpha val="85000"/>
            </a:schemeClr>
          </a:solidFill>
        </p:spPr>
        <p:txBody>
          <a:bodyPr rIns="182880" bIns="365760" anchor="b">
            <a:normAutofit/>
          </a:bodyPr>
          <a:lstStyle/>
          <a:p>
            <a:pPr eaLnBrk="1" hangingPunct="1">
              <a:defRPr/>
            </a:pPr>
            <a:endParaRPr sz="4200">
              <a:solidFill>
                <a:schemeClr val="bg1"/>
              </a:solidFill>
              <a:latin typeface="+mj-lt"/>
              <a:ea typeface="+mj-ea"/>
              <a:cs typeface="+mj-cs"/>
            </a:endParaRPr>
          </a:p>
        </p:txBody>
      </p:sp>
      <p:grpSp>
        <p:nvGrpSpPr>
          <p:cNvPr id="4" name="Group 16"/>
          <p:cNvGrpSpPr>
            <a:grpSpLocks/>
          </p:cNvGrpSpPr>
          <p:nvPr/>
        </p:nvGrpSpPr>
        <p:grpSpPr bwMode="auto">
          <a:xfrm>
            <a:off x="284163" y="1906588"/>
            <a:ext cx="8575675" cy="138112"/>
            <a:chOff x="284163" y="1759424"/>
            <a:chExt cx="8576373" cy="137411"/>
          </a:xfrm>
        </p:grpSpPr>
        <p:sp>
          <p:nvSpPr>
            <p:cNvPr id="7" name="Rectangle 6"/>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8"/>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Rectangle 9"/>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11" name="TextBox 10"/>
          <p:cNvSpPr txBox="1">
            <a:spLocks noChangeArrowheads="1"/>
          </p:cNvSpPr>
          <p:nvPr/>
        </p:nvSpPr>
        <p:spPr bwMode="auto">
          <a:xfrm>
            <a:off x="8231188" y="444500"/>
            <a:ext cx="587375" cy="646113"/>
          </a:xfrm>
          <a:prstGeom prst="rect">
            <a:avLst/>
          </a:prstGeom>
          <a:noFill/>
          <a:ln>
            <a:noFill/>
          </a:ln>
          <a:extLst>
            <a:ext uri="{909E8E84-426E-40dd-AFC4-6F175D3DCCD1}"/>
            <a:ext uri="{91240B29-F687-4f45-9708-019B960494DF}"/>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defRPr/>
            </a:pPr>
            <a:r>
              <a:rPr lang="en-US" sz="3600" smtClean="0">
                <a:solidFill>
                  <a:schemeClr val="bg1"/>
                </a:solidFill>
                <a:sym typeface="Wingdings" charset="0"/>
              </a:rPr>
              <a:t></a:t>
            </a:r>
            <a:endParaRPr lang="en-US" sz="3600" smtClean="0">
              <a:solidFill>
                <a:schemeClr val="bg1"/>
              </a:solidFill>
            </a:endParaRPr>
          </a:p>
        </p:txBody>
      </p:sp>
      <p:sp>
        <p:nvSpPr>
          <p:cNvPr id="8" name="Picture Placeholder 7"/>
          <p:cNvSpPr>
            <a:spLocks noGrp="1"/>
          </p:cNvSpPr>
          <p:nvPr>
            <p:ph type="pic" sz="quarter" idx="13"/>
          </p:nvPr>
        </p:nvSpPr>
        <p:spPr>
          <a:xfrm>
            <a:off x="284162" y="2017058"/>
            <a:ext cx="8574087" cy="4377391"/>
          </a:xfrm>
        </p:spPr>
        <p:txBody>
          <a:bodyPr rtlCol="0">
            <a:normAutofit/>
          </a:bodyPr>
          <a:lstStyle>
            <a:lvl1pPr>
              <a:buNone/>
              <a:defRPr/>
            </a:lvl1pPr>
          </a:lstStyle>
          <a:p>
            <a:pPr lvl="0"/>
            <a:r>
              <a:rPr lang="en-US" noProof="0" smtClean="0"/>
              <a:t>Click icon to add picture</a:t>
            </a:r>
            <a:endParaRPr noProof="0"/>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2" name="Title 1"/>
          <p:cNvSpPr>
            <a:spLocks noGrp="1"/>
          </p:cNvSpPr>
          <p:nvPr>
            <p:ph type="ctrTitle"/>
          </p:nvPr>
        </p:nvSpPr>
        <p:spPr>
          <a:xfrm>
            <a:off x="418633" y="444728"/>
            <a:ext cx="7810967" cy="1088237"/>
          </a:xfrm>
          <a:noFill/>
        </p:spPr>
        <p:txBody>
          <a:bodyPr anchor="b" anchorCtr="0"/>
          <a:lstStyle>
            <a:lvl1pPr algn="l">
              <a:lnSpc>
                <a:spcPts val="4600"/>
              </a:lnSpc>
              <a:defRPr/>
            </a:lvl1pPr>
          </a:lstStyle>
          <a:p>
            <a:r>
              <a:rPr lang="en-US" smtClean="0"/>
              <a:t>Click to edit Master title style</a:t>
            </a:r>
            <a:endParaRPr/>
          </a:p>
        </p:txBody>
      </p:sp>
      <p:sp>
        <p:nvSpPr>
          <p:cNvPr id="12" name="Date Placeholder 3"/>
          <p:cNvSpPr>
            <a:spLocks noGrp="1"/>
          </p:cNvSpPr>
          <p:nvPr>
            <p:ph type="dt" sz="half" idx="14"/>
          </p:nvPr>
        </p:nvSpPr>
        <p:spPr/>
        <p:txBody>
          <a:bodyPr/>
          <a:lstStyle>
            <a:lvl1pPr>
              <a:defRPr/>
            </a:lvl1pPr>
          </a:lstStyle>
          <a:p>
            <a:pPr>
              <a:defRPr/>
            </a:pPr>
            <a:endParaRPr lang="en-US"/>
          </a:p>
        </p:txBody>
      </p:sp>
      <p:sp>
        <p:nvSpPr>
          <p:cNvPr id="13" name="Footer Placeholder 4"/>
          <p:cNvSpPr>
            <a:spLocks noGrp="1"/>
          </p:cNvSpPr>
          <p:nvPr>
            <p:ph type="ftr" sz="quarter" idx="15"/>
          </p:nvPr>
        </p:nvSpPr>
        <p:spPr/>
        <p:txBody>
          <a:bodyPr/>
          <a:lstStyle>
            <a:lvl1pPr>
              <a:defRPr/>
            </a:lvl1pPr>
          </a:lstStyle>
          <a:p>
            <a:pPr>
              <a:defRPr/>
            </a:pPr>
            <a:endParaRPr lang="en-US"/>
          </a:p>
        </p:txBody>
      </p:sp>
      <p:sp>
        <p:nvSpPr>
          <p:cNvPr id="14" name="Slide Number Placeholder 5"/>
          <p:cNvSpPr>
            <a:spLocks noGrp="1"/>
          </p:cNvSpPr>
          <p:nvPr>
            <p:ph type="sldNum" sz="quarter" idx="16"/>
          </p:nvPr>
        </p:nvSpPr>
        <p:spPr/>
        <p:txBody>
          <a:bodyPr/>
          <a:lstStyle>
            <a:lvl1pPr>
              <a:defRPr/>
            </a:lvl1pPr>
          </a:lstStyle>
          <a:p>
            <a:fld id="{036397E7-2E48-4E8A-A069-8C5953A8027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eaLnBrk="1" hangingPunct="1">
              <a:defRPr/>
            </a:pPr>
            <a:endParaRPr sz="4200">
              <a:solidFill>
                <a:schemeClr val="bg1"/>
              </a:solidFill>
              <a:latin typeface="+mj-lt"/>
              <a:ea typeface="+mj-ea"/>
              <a:cs typeface="+mj-cs"/>
            </a:endParaRPr>
          </a:p>
        </p:txBody>
      </p:sp>
      <p:grpSp>
        <p:nvGrpSpPr>
          <p:cNvPr id="5" name="Group 7"/>
          <p:cNvGrpSpPr>
            <a:grpSpLocks/>
          </p:cNvGrpSpPr>
          <p:nvPr/>
        </p:nvGrpSpPr>
        <p:grpSpPr bwMode="auto">
          <a:xfrm>
            <a:off x="284163" y="6262688"/>
            <a:ext cx="8575675" cy="138112"/>
            <a:chOff x="284163" y="1759424"/>
            <a:chExt cx="8576373" cy="137411"/>
          </a:xfrm>
        </p:grpSpPr>
        <p:sp>
          <p:nvSpPr>
            <p:cNvPr id="6" name="Rectangle 5"/>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9" name="TextBox 8"/>
          <p:cNvSpPr txBox="1">
            <a:spLocks noChangeArrowheads="1"/>
          </p:cNvSpPr>
          <p:nvPr/>
        </p:nvSpPr>
        <p:spPr bwMode="auto">
          <a:xfrm>
            <a:off x="8231188" y="4802188"/>
            <a:ext cx="587375" cy="646112"/>
          </a:xfrm>
          <a:prstGeom prst="rect">
            <a:avLst/>
          </a:prstGeom>
          <a:noFill/>
          <a:ln>
            <a:noFill/>
          </a:ln>
          <a:extLst>
            <a:ext uri="{909E8E84-426E-40dd-AFC4-6F175D3DCCD1}"/>
            <a:ext uri="{91240B29-F687-4f45-9708-019B960494DF}"/>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defRPr/>
            </a:pPr>
            <a:r>
              <a:rPr lang="en-US" sz="3600" smtClean="0">
                <a:solidFill>
                  <a:schemeClr val="bg1"/>
                </a:solidFill>
                <a:sym typeface="Wingdings" charset="0"/>
              </a:rPr>
              <a:t></a:t>
            </a:r>
            <a:endParaRPr lang="en-US" sz="3600" smtClean="0">
              <a:solidFill>
                <a:schemeClr val="bg1"/>
              </a:solidFill>
            </a:endParaRPr>
          </a:p>
        </p:txBody>
      </p:sp>
      <p:sp>
        <p:nvSpPr>
          <p:cNvPr id="2" name="Title 1"/>
          <p:cNvSpPr>
            <a:spLocks noGrp="1"/>
          </p:cNvSpPr>
          <p:nvPr>
            <p:ph type="title"/>
          </p:nvPr>
        </p:nvSpPr>
        <p:spPr>
          <a:xfrm>
            <a:off x="429768" y="4814125"/>
            <a:ext cx="7772400" cy="1051560"/>
          </a:xfrm>
          <a:noFill/>
        </p:spPr>
        <p:txBody>
          <a:bodyPr anchor="b" anchorCtr="0"/>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75488" y="5861304"/>
            <a:ext cx="7735824" cy="402336"/>
          </a:xfrm>
        </p:spPr>
        <p:txBody>
          <a:bodyPr rtlCol="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Footer Placeholder 4"/>
          <p:cNvSpPr>
            <a:spLocks noGrp="1"/>
          </p:cNvSpPr>
          <p:nvPr>
            <p:ph type="ftr" sz="quarter" idx="11"/>
          </p:nvPr>
        </p:nvSpPr>
        <p:spPr/>
        <p:txBody>
          <a:bodyPr/>
          <a:lstStyle>
            <a:lvl1pPr>
              <a:defRPr/>
            </a:lvl1pPr>
          </a:lstStyle>
          <a:p>
            <a:pPr>
              <a:defRPr/>
            </a:pPr>
            <a:endParaRPr lang="en-US"/>
          </a:p>
        </p:txBody>
      </p:sp>
      <p:sp>
        <p:nvSpPr>
          <p:cNvPr id="12" name="Slide Number Placeholder 5"/>
          <p:cNvSpPr>
            <a:spLocks noGrp="1"/>
          </p:cNvSpPr>
          <p:nvPr>
            <p:ph type="sldNum" sz="quarter" idx="12"/>
          </p:nvPr>
        </p:nvSpPr>
        <p:spPr/>
        <p:txBody>
          <a:bodyPr/>
          <a:lstStyle>
            <a:lvl1pPr>
              <a:defRPr/>
            </a:lvl1pPr>
          </a:lstStyle>
          <a:p>
            <a:fld id="{00F76CD7-ADB1-4A2C-BA3C-E7AAB4A73F0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5" name="Rectangle 4"/>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eaLnBrk="1" hangingPunct="1">
              <a:defRPr/>
            </a:pPr>
            <a:endParaRPr sz="4200">
              <a:solidFill>
                <a:schemeClr val="bg1"/>
              </a:solidFill>
              <a:latin typeface="+mj-lt"/>
              <a:ea typeface="+mj-ea"/>
              <a:cs typeface="+mj-cs"/>
            </a:endParaRPr>
          </a:p>
        </p:txBody>
      </p:sp>
      <p:grpSp>
        <p:nvGrpSpPr>
          <p:cNvPr id="4" name="Group 7"/>
          <p:cNvGrpSpPr>
            <a:grpSpLocks/>
          </p:cNvGrpSpPr>
          <p:nvPr/>
        </p:nvGrpSpPr>
        <p:grpSpPr bwMode="auto">
          <a:xfrm>
            <a:off x="284163" y="6262688"/>
            <a:ext cx="8575675" cy="138112"/>
            <a:chOff x="284163" y="1759424"/>
            <a:chExt cx="8576373" cy="137411"/>
          </a:xfrm>
        </p:grpSpPr>
        <p:sp>
          <p:nvSpPr>
            <p:cNvPr id="7" name="Rectangle 6"/>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8"/>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10" name="TextBox 9"/>
          <p:cNvSpPr txBox="1">
            <a:spLocks noChangeArrowheads="1"/>
          </p:cNvSpPr>
          <p:nvPr/>
        </p:nvSpPr>
        <p:spPr bwMode="auto">
          <a:xfrm>
            <a:off x="8231188" y="4802188"/>
            <a:ext cx="587375" cy="646112"/>
          </a:xfrm>
          <a:prstGeom prst="rect">
            <a:avLst/>
          </a:prstGeom>
          <a:noFill/>
          <a:ln>
            <a:noFill/>
          </a:ln>
          <a:extLst>
            <a:ext uri="{909E8E84-426E-40dd-AFC4-6F175D3DCCD1}"/>
            <a:ext uri="{91240B29-F687-4f45-9708-019B960494DF}"/>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defRPr/>
            </a:pPr>
            <a:r>
              <a:rPr lang="en-US" sz="3600" smtClean="0">
                <a:solidFill>
                  <a:schemeClr val="bg1"/>
                </a:solidFill>
                <a:sym typeface="Wingdings" charset="0"/>
              </a:rPr>
              <a:t></a:t>
            </a:r>
            <a:endParaRPr lang="en-US" sz="3600" smtClean="0">
              <a:solidFill>
                <a:schemeClr val="bg1"/>
              </a:solidFill>
            </a:endParaRPr>
          </a:p>
        </p:txBody>
      </p:sp>
      <p:sp>
        <p:nvSpPr>
          <p:cNvPr id="13" name="Picture Placeholder 7"/>
          <p:cNvSpPr>
            <a:spLocks noGrp="1"/>
          </p:cNvSpPr>
          <p:nvPr>
            <p:ph type="pic" sz="quarter" idx="13"/>
          </p:nvPr>
        </p:nvSpPr>
        <p:spPr>
          <a:xfrm>
            <a:off x="284162" y="443754"/>
            <a:ext cx="8574087" cy="4370293"/>
          </a:xfrm>
        </p:spPr>
        <p:txBody>
          <a:bodyPr rtlCol="0">
            <a:normAutofit/>
          </a:bodyPr>
          <a:lstStyle>
            <a:lvl1pPr>
              <a:buNone/>
              <a:defRPr/>
            </a:lvl1pPr>
          </a:lstStyle>
          <a:p>
            <a:pPr lvl="0"/>
            <a:r>
              <a:rPr lang="en-US" noProof="0" smtClean="0"/>
              <a:t>Click icon to add picture</a:t>
            </a:r>
            <a:endParaRPr noProof="0"/>
          </a:p>
        </p:txBody>
      </p:sp>
      <p:sp>
        <p:nvSpPr>
          <p:cNvPr id="2" name="Title 1"/>
          <p:cNvSpPr>
            <a:spLocks noGrp="1"/>
          </p:cNvSpPr>
          <p:nvPr>
            <p:ph type="title"/>
          </p:nvPr>
        </p:nvSpPr>
        <p:spPr>
          <a:xfrm>
            <a:off x="430306" y="4814047"/>
            <a:ext cx="7772400" cy="1048871"/>
          </a:xfrm>
          <a:noFill/>
        </p:spPr>
        <p:txBody>
          <a:bodyPr anchor="b" anchorCtr="0"/>
          <a:lstStyle>
            <a:lvl1pPr algn="l">
              <a:defRPr sz="4200" b="0" i="0" cap="none" baseline="0"/>
            </a:lvl1pPr>
          </a:lstStyle>
          <a:p>
            <a:r>
              <a:rPr lang="en-US"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1" name="Date Placeholder 3"/>
          <p:cNvSpPr>
            <a:spLocks noGrp="1"/>
          </p:cNvSpPr>
          <p:nvPr>
            <p:ph type="dt" sz="half" idx="14"/>
          </p:nvPr>
        </p:nvSpPr>
        <p:spPr/>
        <p:txBody>
          <a:bodyPr/>
          <a:lstStyle>
            <a:lvl1pPr>
              <a:defRPr/>
            </a:lvl1pPr>
          </a:lstStyle>
          <a:p>
            <a:pPr>
              <a:defRPr/>
            </a:pPr>
            <a:endParaRPr lang="en-US"/>
          </a:p>
        </p:txBody>
      </p:sp>
      <p:sp>
        <p:nvSpPr>
          <p:cNvPr id="12" name="Footer Placeholder 4"/>
          <p:cNvSpPr>
            <a:spLocks noGrp="1"/>
          </p:cNvSpPr>
          <p:nvPr>
            <p:ph type="ftr" sz="quarter" idx="15"/>
          </p:nvPr>
        </p:nvSpPr>
        <p:spPr/>
        <p:txBody>
          <a:bodyPr/>
          <a:lstStyle>
            <a:lvl1pPr>
              <a:defRPr/>
            </a:lvl1pPr>
          </a:lstStyle>
          <a:p>
            <a:pPr>
              <a:defRPr/>
            </a:pPr>
            <a:endParaRPr lang="en-US"/>
          </a:p>
        </p:txBody>
      </p:sp>
      <p:sp>
        <p:nvSpPr>
          <p:cNvPr id="14" name="Slide Number Placeholder 5"/>
          <p:cNvSpPr>
            <a:spLocks noGrp="1"/>
          </p:cNvSpPr>
          <p:nvPr>
            <p:ph type="sldNum" sz="quarter" idx="16"/>
          </p:nvPr>
        </p:nvSpPr>
        <p:spPr/>
        <p:txBody>
          <a:bodyPr/>
          <a:lstStyle>
            <a:lvl1pPr>
              <a:defRPr/>
            </a:lvl1pPr>
          </a:lstStyle>
          <a:p>
            <a:fld id="{036397E7-2E48-4E8A-A069-8C5953A8027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6" name="Group 7"/>
          <p:cNvGrpSpPr>
            <a:grpSpLocks/>
          </p:cNvGrpSpPr>
          <p:nvPr/>
        </p:nvGrpSpPr>
        <p:grpSpPr bwMode="auto">
          <a:xfrm>
            <a:off x="284163" y="1577975"/>
            <a:ext cx="8575675" cy="136525"/>
            <a:chOff x="284163" y="1577847"/>
            <a:chExt cx="8576373" cy="137411"/>
          </a:xfrm>
        </p:grpSpPr>
        <p:sp>
          <p:nvSpPr>
            <p:cNvPr id="7" name="Rectangle 6"/>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8"/>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Footer Placeholder 5"/>
          <p:cNvSpPr>
            <a:spLocks noGrp="1"/>
          </p:cNvSpPr>
          <p:nvPr>
            <p:ph type="ftr" sz="quarter" idx="11"/>
          </p:nvPr>
        </p:nvSpPr>
        <p:spPr/>
        <p:txBody>
          <a:bodyPr/>
          <a:lstStyle>
            <a:lvl1pPr>
              <a:defRPr/>
            </a:lvl1pPr>
          </a:lstStyle>
          <a:p>
            <a:pPr>
              <a:defRPr/>
            </a:pPr>
            <a:endParaRPr lang="en-US"/>
          </a:p>
        </p:txBody>
      </p:sp>
      <p:sp>
        <p:nvSpPr>
          <p:cNvPr id="12" name="Slide Number Placeholder 6"/>
          <p:cNvSpPr>
            <a:spLocks noGrp="1"/>
          </p:cNvSpPr>
          <p:nvPr>
            <p:ph type="sldNum" sz="quarter" idx="12"/>
          </p:nvPr>
        </p:nvSpPr>
        <p:spPr/>
        <p:txBody>
          <a:bodyPr/>
          <a:lstStyle>
            <a:lvl1pPr>
              <a:defRPr/>
            </a:lvl1pPr>
          </a:lstStyle>
          <a:p>
            <a:fld id="{6CC8D91E-D669-40C8-A899-76713014911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8" name="Group 7"/>
          <p:cNvGrpSpPr>
            <a:grpSpLocks/>
          </p:cNvGrpSpPr>
          <p:nvPr/>
        </p:nvGrpSpPr>
        <p:grpSpPr bwMode="auto">
          <a:xfrm>
            <a:off x="284163" y="1577975"/>
            <a:ext cx="8575675" cy="136525"/>
            <a:chOff x="284163" y="1577847"/>
            <a:chExt cx="8576373" cy="137411"/>
          </a:xfrm>
        </p:grpSpPr>
        <p:sp>
          <p:nvSpPr>
            <p:cNvPr id="9"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1"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Date Placeholder 6"/>
          <p:cNvSpPr>
            <a:spLocks noGrp="1"/>
          </p:cNvSpPr>
          <p:nvPr>
            <p:ph type="dt" sz="half" idx="10"/>
          </p:nvPr>
        </p:nvSpPr>
        <p:spPr/>
        <p:txBody>
          <a:bodyPr/>
          <a:lstStyle>
            <a:lvl1pPr>
              <a:defRPr/>
            </a:lvl1pPr>
          </a:lstStyle>
          <a:p>
            <a:pPr>
              <a:defRPr/>
            </a:pPr>
            <a:endParaRPr lang="en-US"/>
          </a:p>
        </p:txBody>
      </p:sp>
      <p:sp>
        <p:nvSpPr>
          <p:cNvPr id="13" name="Footer Placeholder 7"/>
          <p:cNvSpPr>
            <a:spLocks noGrp="1"/>
          </p:cNvSpPr>
          <p:nvPr>
            <p:ph type="ftr" sz="quarter" idx="11"/>
          </p:nvPr>
        </p:nvSpPr>
        <p:spPr/>
        <p:txBody>
          <a:bodyPr/>
          <a:lstStyle>
            <a:lvl1pPr>
              <a:defRPr/>
            </a:lvl1pPr>
          </a:lstStyle>
          <a:p>
            <a:pPr>
              <a:defRPr/>
            </a:pPr>
            <a:endParaRPr lang="en-US"/>
          </a:p>
        </p:txBody>
      </p:sp>
      <p:sp>
        <p:nvSpPr>
          <p:cNvPr id="14" name="Slide Number Placeholder 8"/>
          <p:cNvSpPr>
            <a:spLocks noGrp="1"/>
          </p:cNvSpPr>
          <p:nvPr>
            <p:ph type="sldNum" sz="quarter" idx="12"/>
          </p:nvPr>
        </p:nvSpPr>
        <p:spPr/>
        <p:txBody>
          <a:bodyPr/>
          <a:lstStyle>
            <a:lvl1pPr>
              <a:defRPr/>
            </a:lvl1pPr>
          </a:lstStyle>
          <a:p>
            <a:fld id="{2B1B86AA-B67F-49A0-8CA4-45CC3C054F2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4" name="Group 7"/>
          <p:cNvGrpSpPr>
            <a:grpSpLocks/>
          </p:cNvGrpSpPr>
          <p:nvPr/>
        </p:nvGrpSpPr>
        <p:grpSpPr bwMode="auto">
          <a:xfrm>
            <a:off x="284163" y="1577975"/>
            <a:ext cx="8575675" cy="136525"/>
            <a:chOff x="284163" y="1577847"/>
            <a:chExt cx="8576373" cy="137411"/>
          </a:xfrm>
        </p:grpSpPr>
        <p:sp>
          <p:nvSpPr>
            <p:cNvPr id="5" name="Rectangle 4"/>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6" name="Rectangle 5"/>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8" name="Date Placeholder 2"/>
          <p:cNvSpPr>
            <a:spLocks noGrp="1"/>
          </p:cNvSpPr>
          <p:nvPr>
            <p:ph type="dt" sz="half" idx="10"/>
          </p:nvPr>
        </p:nvSpPr>
        <p:spPr/>
        <p:txBody>
          <a:bodyPr/>
          <a:lstStyle>
            <a:lvl1pPr>
              <a:defRPr/>
            </a:lvl1pPr>
          </a:lstStyle>
          <a:p>
            <a:pPr>
              <a:defRPr/>
            </a:pPr>
            <a:endParaRPr lang="en-US"/>
          </a:p>
        </p:txBody>
      </p:sp>
      <p:sp>
        <p:nvSpPr>
          <p:cNvPr id="9" name="Footer Placeholder 3"/>
          <p:cNvSpPr>
            <a:spLocks noGrp="1"/>
          </p:cNvSpPr>
          <p:nvPr>
            <p:ph type="ftr" sz="quarter" idx="11"/>
          </p:nvPr>
        </p:nvSpPr>
        <p:spPr/>
        <p:txBody>
          <a:bodyPr/>
          <a:lstStyle>
            <a:lvl1pPr>
              <a:defRPr/>
            </a:lvl1pPr>
          </a:lstStyle>
          <a:p>
            <a:pPr>
              <a:defRPr/>
            </a:pPr>
            <a:endParaRPr lang="en-US"/>
          </a:p>
        </p:txBody>
      </p:sp>
      <p:sp>
        <p:nvSpPr>
          <p:cNvPr id="10" name="Slide Number Placeholder 4"/>
          <p:cNvSpPr>
            <a:spLocks noGrp="1"/>
          </p:cNvSpPr>
          <p:nvPr>
            <p:ph type="sldNum" sz="quarter" idx="12"/>
          </p:nvPr>
        </p:nvSpPr>
        <p:spPr/>
        <p:txBody>
          <a:bodyPr/>
          <a:lstStyle>
            <a:lvl1pPr>
              <a:defRPr/>
            </a:lvl1pPr>
          </a:lstStyle>
          <a:p>
            <a:fld id="{363F7DB4-0E03-42DB-90BA-434C4F7324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6"/>
          <p:cNvGrpSpPr>
            <a:grpSpLocks/>
          </p:cNvGrpSpPr>
          <p:nvPr/>
        </p:nvGrpSpPr>
        <p:grpSpPr bwMode="auto">
          <a:xfrm>
            <a:off x="284163" y="452438"/>
            <a:ext cx="8575675" cy="138112"/>
            <a:chOff x="284163" y="1577847"/>
            <a:chExt cx="8576373" cy="137411"/>
          </a:xfrm>
        </p:grpSpPr>
        <p:sp>
          <p:nvSpPr>
            <p:cNvPr id="3" name="Rectangle 2"/>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4" name="Rectangle 3"/>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5" name="Rectangle 4"/>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6" name="Date Placeholder 1"/>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3"/>
          <p:cNvSpPr>
            <a:spLocks noGrp="1"/>
          </p:cNvSpPr>
          <p:nvPr>
            <p:ph type="sldNum" sz="quarter" idx="12"/>
          </p:nvPr>
        </p:nvSpPr>
        <p:spPr/>
        <p:txBody>
          <a:bodyPr/>
          <a:lstStyle>
            <a:lvl1pPr>
              <a:defRPr/>
            </a:lvl1pPr>
          </a:lstStyle>
          <a:p>
            <a:fld id="{E77410C3-4090-4E68-AC2D-C14F3AFBDD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6"/>
          <p:cNvGrpSpPr>
            <a:grpSpLocks/>
          </p:cNvGrpSpPr>
          <p:nvPr/>
        </p:nvGrpSpPr>
        <p:grpSpPr bwMode="auto">
          <a:xfrm>
            <a:off x="284163" y="452438"/>
            <a:ext cx="8575675" cy="138112"/>
            <a:chOff x="284163" y="1577847"/>
            <a:chExt cx="8576373" cy="137411"/>
          </a:xfrm>
        </p:grpSpPr>
        <p:sp>
          <p:nvSpPr>
            <p:cNvPr id="6" name="Rectangle 5"/>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n-US"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B66AD476-98E8-4F7D-BF83-E4FDF7B2A67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eaLnBrk="1" hangingPunct="1">
              <a:defRPr/>
            </a:pPr>
            <a:endParaRPr sz="4200">
              <a:solidFill>
                <a:schemeClr val="bg1"/>
              </a:solidFill>
              <a:latin typeface="+mj-lt"/>
              <a:ea typeface="+mj-ea"/>
              <a:cs typeface="+mj-cs"/>
            </a:endParaRPr>
          </a:p>
        </p:txBody>
      </p:sp>
      <p:grpSp>
        <p:nvGrpSpPr>
          <p:cNvPr id="6" name="Group 7"/>
          <p:cNvGrpSpPr>
            <a:grpSpLocks/>
          </p:cNvGrpSpPr>
          <p:nvPr/>
        </p:nvGrpSpPr>
        <p:grpSpPr bwMode="auto">
          <a:xfrm>
            <a:off x="284163" y="6262688"/>
            <a:ext cx="8575675" cy="138112"/>
            <a:chOff x="284163" y="1759424"/>
            <a:chExt cx="8576373" cy="137411"/>
          </a:xfrm>
        </p:grpSpPr>
        <p:sp>
          <p:nvSpPr>
            <p:cNvPr id="7" name="Rectangle 6"/>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8"/>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a:xfrm>
            <a:off x="363071" y="4800600"/>
            <a:ext cx="8360242" cy="566738"/>
          </a:xfrm>
          <a:noFill/>
        </p:spPr>
        <p:txBody>
          <a:bodyPr anchor="b" anchorCtr="0"/>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Footer Placeholder 5"/>
          <p:cNvSpPr>
            <a:spLocks noGrp="1"/>
          </p:cNvSpPr>
          <p:nvPr>
            <p:ph type="ftr" sz="quarter" idx="11"/>
          </p:nvPr>
        </p:nvSpPr>
        <p:spPr/>
        <p:txBody>
          <a:bodyPr/>
          <a:lstStyle>
            <a:lvl1pPr>
              <a:defRPr/>
            </a:lvl1pPr>
          </a:lstStyle>
          <a:p>
            <a:pPr>
              <a:defRPr/>
            </a:pPr>
            <a:endParaRPr lang="en-US"/>
          </a:p>
        </p:txBody>
      </p:sp>
      <p:sp>
        <p:nvSpPr>
          <p:cNvPr id="12" name="Slide Number Placeholder 6"/>
          <p:cNvSpPr>
            <a:spLocks noGrp="1"/>
          </p:cNvSpPr>
          <p:nvPr>
            <p:ph type="sldNum" sz="quarter" idx="12"/>
          </p:nvPr>
        </p:nvSpPr>
        <p:spPr/>
        <p:txBody>
          <a:bodyPr/>
          <a:lstStyle>
            <a:lvl1pPr>
              <a:defRPr/>
            </a:lvl1pPr>
          </a:lstStyle>
          <a:p>
            <a:fld id="{2FA1A033-8416-4EB0-BE60-213F7BC474D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5" name="Group 8"/>
          <p:cNvGrpSpPr>
            <a:grpSpLocks/>
          </p:cNvGrpSpPr>
          <p:nvPr/>
        </p:nvGrpSpPr>
        <p:grpSpPr bwMode="auto">
          <a:xfrm>
            <a:off x="284163" y="4279900"/>
            <a:ext cx="8575675" cy="138113"/>
            <a:chOff x="284163" y="1759424"/>
            <a:chExt cx="8576373" cy="137411"/>
          </a:xfrm>
        </p:grpSpPr>
        <p:sp>
          <p:nvSpPr>
            <p:cNvPr id="6" name="Rectangle 5"/>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a:xfrm>
            <a:off x="363071" y="4778189"/>
            <a:ext cx="8360242" cy="566738"/>
          </a:xfrm>
          <a:noFill/>
        </p:spPr>
        <p:txBody>
          <a:bodyPr anchor="b"/>
          <a:lstStyle>
            <a:lvl1pPr algn="l">
              <a:defRPr sz="2800" b="0">
                <a:solidFill>
                  <a:schemeClr val="accent2"/>
                </a:solidFill>
              </a:defRPr>
            </a:lvl1pPr>
          </a:lstStyle>
          <a:p>
            <a:r>
              <a:rPr lang="en-US"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fld id="{036397E7-2E48-4E8A-A069-8C5953A80275}"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6" name="Rectangle 5"/>
          <p:cNvSpPr/>
          <p:nvPr/>
        </p:nvSpPr>
        <p:spPr>
          <a:xfrm>
            <a:off x="284163" y="4267200"/>
            <a:ext cx="2743200" cy="2120900"/>
          </a:xfrm>
          <a:prstGeom prst="rect">
            <a:avLst/>
          </a:prstGeom>
          <a:solidFill>
            <a:schemeClr val="tx1">
              <a:lumMod val="85000"/>
              <a:lumOff val="15000"/>
              <a:alpha val="85000"/>
            </a:schemeClr>
          </a:solidFill>
        </p:spPr>
        <p:txBody>
          <a:bodyPr rIns="182880" bIns="365760" anchor="b">
            <a:normAutofit/>
          </a:bodyPr>
          <a:lstStyle/>
          <a:p>
            <a:pPr eaLnBrk="1" hangingPunct="1">
              <a:defRPr/>
            </a:pPr>
            <a:endParaRPr sz="4200">
              <a:solidFill>
                <a:schemeClr val="bg1"/>
              </a:solidFill>
              <a:latin typeface="+mj-lt"/>
              <a:ea typeface="+mj-ea"/>
              <a:cs typeface="+mj-cs"/>
            </a:endParaRPr>
          </a:p>
        </p:txBody>
      </p:sp>
      <p:grpSp>
        <p:nvGrpSpPr>
          <p:cNvPr id="5" name="Group 14"/>
          <p:cNvGrpSpPr>
            <a:grpSpLocks/>
          </p:cNvGrpSpPr>
          <p:nvPr/>
        </p:nvGrpSpPr>
        <p:grpSpPr bwMode="auto">
          <a:xfrm>
            <a:off x="284163" y="461963"/>
            <a:ext cx="8575675" cy="136525"/>
            <a:chOff x="284163" y="1759424"/>
            <a:chExt cx="8576373" cy="137411"/>
          </a:xfrm>
        </p:grpSpPr>
        <p:sp>
          <p:nvSpPr>
            <p:cNvPr id="8" name="Rectangle 7"/>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8"/>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Rectangle 9"/>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410764" y="4419600"/>
            <a:ext cx="2475395" cy="510988"/>
          </a:xfrm>
          <a:noFill/>
        </p:spPr>
        <p:txBody>
          <a:bodyPr anchor="b"/>
          <a:lstStyle>
            <a:lvl1pPr algn="l">
              <a:defRPr sz="2000" b="1">
                <a:solidFill>
                  <a:schemeClr val="bg1"/>
                </a:solidFill>
              </a:defRPr>
            </a:lvl1pPr>
          </a:lstStyle>
          <a:p>
            <a:r>
              <a:rPr lang="en-US"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rtlCol="0">
            <a:normAutofit/>
          </a:bodyPr>
          <a:lstStyle>
            <a:lvl1pPr>
              <a:buNone/>
              <a:defRPr/>
            </a:lvl1pPr>
          </a:lstStyle>
          <a:p>
            <a:pPr lvl="0"/>
            <a:r>
              <a:rPr lang="en-US" noProof="0" smtClean="0"/>
              <a:t>Click icon to add picture</a:t>
            </a:r>
            <a:endParaRPr noProof="0"/>
          </a:p>
        </p:txBody>
      </p:sp>
      <p:sp>
        <p:nvSpPr>
          <p:cNvPr id="11" name="Date Placeholder 4"/>
          <p:cNvSpPr>
            <a:spLocks noGrp="1"/>
          </p:cNvSpPr>
          <p:nvPr>
            <p:ph type="dt" sz="half" idx="14"/>
          </p:nvPr>
        </p:nvSpPr>
        <p:spPr/>
        <p:txBody>
          <a:bodyPr/>
          <a:lstStyle>
            <a:lvl1pPr>
              <a:defRPr/>
            </a:lvl1pPr>
          </a:lstStyle>
          <a:p>
            <a:pPr>
              <a:defRPr/>
            </a:pPr>
            <a:endParaRPr lang="en-US"/>
          </a:p>
        </p:txBody>
      </p:sp>
      <p:sp>
        <p:nvSpPr>
          <p:cNvPr id="12" name="Footer Placeholder 5"/>
          <p:cNvSpPr>
            <a:spLocks noGrp="1"/>
          </p:cNvSpPr>
          <p:nvPr>
            <p:ph type="ftr" sz="quarter" idx="15"/>
          </p:nvPr>
        </p:nvSpPr>
        <p:spPr/>
        <p:txBody>
          <a:bodyPr/>
          <a:lstStyle>
            <a:lvl1pPr>
              <a:defRPr/>
            </a:lvl1pPr>
          </a:lstStyle>
          <a:p>
            <a:pPr>
              <a:defRPr/>
            </a:pPr>
            <a:endParaRPr lang="en-US"/>
          </a:p>
        </p:txBody>
      </p:sp>
      <p:sp>
        <p:nvSpPr>
          <p:cNvPr id="13" name="Slide Number Placeholder 6"/>
          <p:cNvSpPr>
            <a:spLocks noGrp="1"/>
          </p:cNvSpPr>
          <p:nvPr>
            <p:ph type="sldNum" sz="quarter" idx="16"/>
          </p:nvPr>
        </p:nvSpPr>
        <p:spPr/>
        <p:txBody>
          <a:bodyPr/>
          <a:lstStyle>
            <a:lvl1pPr>
              <a:defRPr/>
            </a:lvl1pPr>
          </a:lstStyle>
          <a:p>
            <a:fld id="{036397E7-2E48-4E8A-A069-8C5953A80275}"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7" name="Rectangle 6"/>
          <p:cNvSpPr/>
          <p:nvPr/>
        </p:nvSpPr>
        <p:spPr>
          <a:xfrm>
            <a:off x="3021013" y="4802188"/>
            <a:ext cx="5837237" cy="1468437"/>
          </a:xfrm>
          <a:prstGeom prst="rect">
            <a:avLst/>
          </a:prstGeom>
          <a:solidFill>
            <a:schemeClr val="tx1">
              <a:lumMod val="85000"/>
              <a:lumOff val="15000"/>
              <a:alpha val="85000"/>
            </a:schemeClr>
          </a:solidFill>
        </p:spPr>
        <p:txBody>
          <a:bodyPr rIns="182880" bIns="365760" anchor="b">
            <a:normAutofit/>
          </a:bodyPr>
          <a:lstStyle/>
          <a:p>
            <a:pPr eaLnBrk="1" hangingPunct="1">
              <a:defRPr/>
            </a:pPr>
            <a:endParaRPr sz="4200">
              <a:solidFill>
                <a:schemeClr val="bg1"/>
              </a:solidFill>
              <a:latin typeface="+mj-lt"/>
              <a:ea typeface="+mj-ea"/>
              <a:cs typeface="+mj-cs"/>
            </a:endParaRPr>
          </a:p>
        </p:txBody>
      </p:sp>
      <p:grpSp>
        <p:nvGrpSpPr>
          <p:cNvPr id="5" name="Group 7"/>
          <p:cNvGrpSpPr>
            <a:grpSpLocks/>
          </p:cNvGrpSpPr>
          <p:nvPr/>
        </p:nvGrpSpPr>
        <p:grpSpPr bwMode="auto">
          <a:xfrm>
            <a:off x="284163" y="6262688"/>
            <a:ext cx="8575675" cy="138112"/>
            <a:chOff x="284163" y="1759424"/>
            <a:chExt cx="8576373" cy="137411"/>
          </a:xfrm>
        </p:grpSpPr>
        <p:sp>
          <p:nvSpPr>
            <p:cNvPr id="9"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1"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a:xfrm>
            <a:off x="3031661" y="4800600"/>
            <a:ext cx="5691651" cy="566738"/>
          </a:xfrm>
          <a:noFill/>
        </p:spPr>
        <p:txBody>
          <a:bodyPr anchor="b" anchorCtr="0"/>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Picture Placeholder 2"/>
          <p:cNvSpPr>
            <a:spLocks noGrp="1"/>
          </p:cNvSpPr>
          <p:nvPr>
            <p:ph type="pic" idx="13"/>
          </p:nvPr>
        </p:nvSpPr>
        <p:spPr>
          <a:xfrm>
            <a:off x="284164" y="457200"/>
            <a:ext cx="2736850" cy="2907792"/>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14" name="Picture Placeholder 2"/>
          <p:cNvSpPr>
            <a:spLocks noGrp="1"/>
          </p:cNvSpPr>
          <p:nvPr>
            <p:ph type="pic" idx="14"/>
          </p:nvPr>
        </p:nvSpPr>
        <p:spPr>
          <a:xfrm>
            <a:off x="284164" y="3364992"/>
            <a:ext cx="2736850" cy="2898648"/>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12" name="Date Placeholder 4"/>
          <p:cNvSpPr>
            <a:spLocks noGrp="1"/>
          </p:cNvSpPr>
          <p:nvPr>
            <p:ph type="dt" sz="half" idx="15"/>
          </p:nvPr>
        </p:nvSpPr>
        <p:spPr/>
        <p:txBody>
          <a:bodyPr/>
          <a:lstStyle>
            <a:lvl1pPr>
              <a:defRPr/>
            </a:lvl1pPr>
          </a:lstStyle>
          <a:p>
            <a:pPr>
              <a:defRPr/>
            </a:pPr>
            <a:endParaRPr lang="en-US"/>
          </a:p>
        </p:txBody>
      </p:sp>
      <p:sp>
        <p:nvSpPr>
          <p:cNvPr id="15" name="Footer Placeholder 5"/>
          <p:cNvSpPr>
            <a:spLocks noGrp="1"/>
          </p:cNvSpPr>
          <p:nvPr>
            <p:ph type="ftr" sz="quarter" idx="16"/>
          </p:nvPr>
        </p:nvSpPr>
        <p:spPr/>
        <p:txBody>
          <a:bodyPr/>
          <a:lstStyle>
            <a:lvl1pPr>
              <a:defRPr/>
            </a:lvl1pPr>
          </a:lstStyle>
          <a:p>
            <a:pPr>
              <a:defRPr/>
            </a:pPr>
            <a:endParaRPr lang="en-US"/>
          </a:p>
        </p:txBody>
      </p:sp>
      <p:sp>
        <p:nvSpPr>
          <p:cNvPr id="16" name="Slide Number Placeholder 6"/>
          <p:cNvSpPr>
            <a:spLocks noGrp="1"/>
          </p:cNvSpPr>
          <p:nvPr>
            <p:ph type="sldNum" sz="quarter" idx="17"/>
          </p:nvPr>
        </p:nvSpPr>
        <p:spPr/>
        <p:txBody>
          <a:bodyPr/>
          <a:lstStyle>
            <a:lvl1pPr>
              <a:defRPr/>
            </a:lvl1pPr>
          </a:lstStyle>
          <a:p>
            <a:fld id="{C7B21739-4BCA-4D69-B7E6-51FB0165EF22}"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3"/>
          <p:cNvSpPr/>
          <p:nvPr/>
        </p:nvSpPr>
        <p:spPr>
          <a:xfrm>
            <a:off x="284163" y="455613"/>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5" name="Group 7"/>
          <p:cNvGrpSpPr>
            <a:grpSpLocks/>
          </p:cNvGrpSpPr>
          <p:nvPr/>
        </p:nvGrpSpPr>
        <p:grpSpPr bwMode="auto">
          <a:xfrm>
            <a:off x="284163" y="1577975"/>
            <a:ext cx="8575675" cy="136525"/>
            <a:chOff x="284163" y="1577847"/>
            <a:chExt cx="8576373" cy="137411"/>
          </a:xfrm>
        </p:grpSpPr>
        <p:sp>
          <p:nvSpPr>
            <p:cNvPr id="6" name="Rectangle 5"/>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fld id="{F25B6520-6583-4874-8E7F-4E2D3A5FC86A}"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rot="5400000">
            <a:off x="5314156" y="2856707"/>
            <a:ext cx="5934075" cy="1135062"/>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nvGrpSpPr>
          <p:cNvPr id="5" name="Group 7"/>
          <p:cNvGrpSpPr>
            <a:grpSpLocks/>
          </p:cNvGrpSpPr>
          <p:nvPr/>
        </p:nvGrpSpPr>
        <p:grpSpPr bwMode="auto">
          <a:xfrm rot="5400000">
            <a:off x="4658519" y="3355181"/>
            <a:ext cx="5934075" cy="138113"/>
            <a:chOff x="284163" y="1577847"/>
            <a:chExt cx="8576373" cy="137411"/>
          </a:xfrm>
        </p:grpSpPr>
        <p:sp>
          <p:nvSpPr>
            <p:cNvPr id="6" name="Rectangle 5"/>
            <p:cNvSpPr/>
            <p:nvPr/>
          </p:nvSpPr>
          <p:spPr>
            <a:xfrm>
              <a:off x="279574" y="1581005"/>
              <a:ext cx="159918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6"/>
            <p:cNvSpPr/>
            <p:nvPr/>
          </p:nvSpPr>
          <p:spPr>
            <a:xfrm>
              <a:off x="1881048" y="1581006"/>
              <a:ext cx="2741779"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4622826" y="1581006"/>
              <a:ext cx="4233121"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gr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n-US"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fld id="{D0EAF1F6-2755-48A9-9B05-4AAC94D7286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0554" y="2571750"/>
            <a:ext cx="6181611" cy="1162050"/>
          </a:xfrm>
        </p:spPr>
        <p:txBody>
          <a:bodyPr anchor="b"/>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en-US" noProof="0" smtClean="0"/>
              <a:t>Click icon to add picture</a:t>
            </a:r>
            <a:endParaRPr noProof="0"/>
          </a:p>
        </p:txBody>
      </p:sp>
      <p:sp>
        <p:nvSpPr>
          <p:cNvPr id="13" name="Picture Placeholder 12"/>
          <p:cNvSpPr>
            <a:spLocks noGrp="1"/>
          </p:cNvSpPr>
          <p:nvPr>
            <p:ph type="pic" sz="quarter" idx="14"/>
          </p:nvPr>
        </p:nvSpPr>
        <p:spPr>
          <a:xfrm>
            <a:off x="6802438" y="4535424"/>
            <a:ext cx="2057400" cy="2039112"/>
          </a:xfrm>
        </p:spPr>
        <p:txBody>
          <a:bodyPr rtlCol="0">
            <a:normAutofit/>
          </a:bodyPr>
          <a:lstStyle>
            <a:lvl1pPr>
              <a:buNone/>
              <a:defRPr/>
            </a:lvl1pPr>
          </a:lstStyle>
          <a:p>
            <a:pPr lvl="0"/>
            <a:r>
              <a:rPr lang="en-US" noProof="0" smtClean="0"/>
              <a:t>Click icon to add picture</a:t>
            </a:r>
            <a:endParaRPr noProof="0"/>
          </a:p>
        </p:txBody>
      </p:sp>
      <p:sp>
        <p:nvSpPr>
          <p:cNvPr id="6" name="Date Placeholder 4"/>
          <p:cNvSpPr>
            <a:spLocks noGrp="1"/>
          </p:cNvSpPr>
          <p:nvPr>
            <p:ph type="dt" sz="half" idx="15"/>
          </p:nvPr>
        </p:nvSpPr>
        <p:spPr>
          <a:xfrm>
            <a:off x="5211763" y="6235700"/>
            <a:ext cx="1349375" cy="365125"/>
          </a:xfrm>
        </p:spPr>
        <p:txBody>
          <a:bodyPr/>
          <a:lstStyle>
            <a:lvl1pPr>
              <a:defRPr>
                <a:solidFill>
                  <a:schemeClr val="bg1"/>
                </a:solidFill>
              </a:defRPr>
            </a:lvl1pPr>
          </a:lstStyle>
          <a:p>
            <a:pPr>
              <a:defRPr/>
            </a:pPr>
            <a:endParaRPr lang="en-US"/>
          </a:p>
        </p:txBody>
      </p:sp>
      <p:sp>
        <p:nvSpPr>
          <p:cNvPr id="7" name="Footer Placeholder 5"/>
          <p:cNvSpPr>
            <a:spLocks noGrp="1"/>
          </p:cNvSpPr>
          <p:nvPr>
            <p:ph type="ftr" sz="quarter" idx="16"/>
          </p:nvPr>
        </p:nvSpPr>
        <p:spPr>
          <a:xfrm>
            <a:off x="381000" y="6235700"/>
            <a:ext cx="4648200" cy="365125"/>
          </a:xfrm>
        </p:spPr>
        <p:txBody>
          <a:bodyPr/>
          <a:lstStyle>
            <a:lvl1pPr>
              <a:defRPr>
                <a:solidFill>
                  <a:schemeClr val="bg1"/>
                </a:solidFill>
              </a:defRPr>
            </a:lvl1pPr>
          </a:lstStyle>
          <a:p>
            <a:pPr>
              <a:defRPr/>
            </a:pPr>
            <a:endParaRPr lang="en-US"/>
          </a:p>
        </p:txBody>
      </p:sp>
      <p:sp>
        <p:nvSpPr>
          <p:cNvPr id="8" name="Slide Number Placeholder 6"/>
          <p:cNvSpPr>
            <a:spLocks noGrp="1"/>
          </p:cNvSpPr>
          <p:nvPr>
            <p:ph type="sldNum" sz="quarter" idx="17"/>
          </p:nvPr>
        </p:nvSpPr>
        <p:spPr/>
        <p:txBody>
          <a:bodyPr/>
          <a:lstStyle>
            <a:lvl1pPr>
              <a:defRPr/>
            </a:lvl1pPr>
          </a:lstStyle>
          <a:p>
            <a:fld id="{13A80294-7A66-461D-AAAD-DD7E08DBBA6D}"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 Pictures with Caption, Alt.">
    <p:spTree>
      <p:nvGrpSpPr>
        <p:cNvPr id="1" name=""/>
        <p:cNvGrpSpPr/>
        <p:nvPr/>
      </p:nvGrpSpPr>
      <p:grpSpPr>
        <a:xfrm>
          <a:off x="0" y="0"/>
          <a:ext cx="0" cy="0"/>
          <a:chOff x="0" y="0"/>
          <a:chExt cx="0" cy="0"/>
        </a:xfrm>
      </p:grpSpPr>
      <p:sp>
        <p:nvSpPr>
          <p:cNvPr id="2" name="Title 1"/>
          <p:cNvSpPr>
            <a:spLocks noGrp="1"/>
          </p:cNvSpPr>
          <p:nvPr>
            <p:ph type="title"/>
          </p:nvPr>
        </p:nvSpPr>
        <p:spPr>
          <a:xfrm>
            <a:off x="4953000" y="3124200"/>
            <a:ext cx="3108960" cy="871538"/>
          </a:xfrm>
        </p:spPr>
        <p:txBody>
          <a:bodyPr anchor="b"/>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Picture Placeholder 12"/>
          <p:cNvSpPr>
            <a:spLocks noGrp="1"/>
          </p:cNvSpPr>
          <p:nvPr>
            <p:ph type="pic" sz="quarter" idx="13"/>
          </p:nvPr>
        </p:nvSpPr>
        <p:spPr>
          <a:xfrm>
            <a:off x="277905" y="228600"/>
            <a:ext cx="2057400" cy="2039112"/>
          </a:xfrm>
        </p:spPr>
        <p:txBody>
          <a:bodyPr rtlCol="0">
            <a:normAutofit/>
          </a:bodyPr>
          <a:lstStyle>
            <a:lvl1pPr>
              <a:buNone/>
              <a:defRPr/>
            </a:lvl1pPr>
          </a:lstStyle>
          <a:p>
            <a:pPr lvl="0"/>
            <a:r>
              <a:rPr lang="en-US" noProof="0" smtClean="0"/>
              <a:t>Click icon to add picture</a:t>
            </a:r>
            <a:endParaRPr noProof="0"/>
          </a:p>
        </p:txBody>
      </p:sp>
      <p:sp>
        <p:nvSpPr>
          <p:cNvPr id="15" name="Picture Placeholder 12"/>
          <p:cNvSpPr>
            <a:spLocks noGrp="1"/>
          </p:cNvSpPr>
          <p:nvPr>
            <p:ph type="pic" sz="quarter" idx="14"/>
          </p:nvPr>
        </p:nvSpPr>
        <p:spPr>
          <a:xfrm>
            <a:off x="2460625" y="228600"/>
            <a:ext cx="2057400" cy="2039112"/>
          </a:xfrm>
        </p:spPr>
        <p:txBody>
          <a:bodyPr rtlCol="0">
            <a:normAutofit/>
          </a:bodyPr>
          <a:lstStyle>
            <a:lvl1pPr>
              <a:buNone/>
              <a:defRPr/>
            </a:lvl1pPr>
          </a:lstStyle>
          <a:p>
            <a:pPr lvl="0"/>
            <a:r>
              <a:rPr lang="en-US" noProof="0" smtClean="0"/>
              <a:t>Click icon to add picture</a:t>
            </a:r>
            <a:endParaRPr noProof="0"/>
          </a:p>
        </p:txBody>
      </p:sp>
      <p:sp>
        <p:nvSpPr>
          <p:cNvPr id="7" name="Date Placeholder 4"/>
          <p:cNvSpPr>
            <a:spLocks noGrp="1"/>
          </p:cNvSpPr>
          <p:nvPr>
            <p:ph type="dt" sz="half" idx="15"/>
          </p:nvPr>
        </p:nvSpPr>
        <p:spPr>
          <a:xfrm>
            <a:off x="7391400" y="6423025"/>
            <a:ext cx="1536700" cy="365125"/>
          </a:xfrm>
        </p:spPr>
        <p:txBody>
          <a:bodyPr/>
          <a:lstStyle>
            <a:lvl1pPr>
              <a:defRPr/>
            </a:lvl1pPr>
          </a:lstStyle>
          <a:p>
            <a:pPr>
              <a:defRPr/>
            </a:pPr>
            <a:endParaRPr lang="en-US"/>
          </a:p>
        </p:txBody>
      </p:sp>
      <p:sp>
        <p:nvSpPr>
          <p:cNvPr id="8" name="Footer Placeholder 5"/>
          <p:cNvSpPr>
            <a:spLocks noGrp="1"/>
          </p:cNvSpPr>
          <p:nvPr>
            <p:ph type="ftr" sz="quarter" idx="16"/>
          </p:nvPr>
        </p:nvSpPr>
        <p:spPr>
          <a:xfrm>
            <a:off x="4191000" y="6423025"/>
            <a:ext cx="3005138" cy="365125"/>
          </a:xfrm>
        </p:spPr>
        <p:txBody>
          <a:bodyPr/>
          <a:lstStyle>
            <a:lvl1pPr>
              <a:defRPr/>
            </a:lvl1pPr>
          </a:lstStyle>
          <a:p>
            <a:pPr>
              <a:defRPr/>
            </a:pPr>
            <a:endParaRPr lang="en-US"/>
          </a:p>
        </p:txBody>
      </p:sp>
      <p:sp>
        <p:nvSpPr>
          <p:cNvPr id="9" name="Slide Number Placeholder 6"/>
          <p:cNvSpPr>
            <a:spLocks noGrp="1"/>
          </p:cNvSpPr>
          <p:nvPr>
            <p:ph type="sldNum" sz="quarter" idx="17"/>
          </p:nvPr>
        </p:nvSpPr>
        <p:spPr/>
        <p:txBody>
          <a:bodyPr/>
          <a:lstStyle>
            <a:lvl1pPr>
              <a:defRPr/>
            </a:lvl1pPr>
          </a:lstStyle>
          <a:p>
            <a:fld id="{3D589173-990C-40DB-9044-7E36726A593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3"/>
          <p:cNvSpPr>
            <a:spLocks noGrp="1"/>
          </p:cNvSpPr>
          <p:nvPr>
            <p:ph type="dt" sz="half" idx="14"/>
          </p:nvPr>
        </p:nvSpPr>
        <p:spPr/>
        <p:txBody>
          <a:bodyPr/>
          <a:lstStyle>
            <a:lvl1pPr>
              <a:defRPr/>
            </a:lvl1pPr>
          </a:lstStyle>
          <a:p>
            <a:pPr>
              <a:defRPr/>
            </a:pPr>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fld id="{BA756E65-80A6-4D73-ABEC-156785BB3F29}"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3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Date Placeholder 3"/>
          <p:cNvSpPr>
            <a:spLocks noGrp="1"/>
          </p:cNvSpPr>
          <p:nvPr>
            <p:ph type="dt" sz="half" idx="15"/>
          </p:nvPr>
        </p:nvSpPr>
        <p:spPr/>
        <p:txBody>
          <a:bodyPr/>
          <a:lstStyle>
            <a:lvl1pPr>
              <a:defRPr/>
            </a:lvl1pPr>
          </a:lstStyle>
          <a:p>
            <a:pPr>
              <a:defRPr/>
            </a:pPr>
            <a:endParaRPr lang="en-US"/>
          </a:p>
        </p:txBody>
      </p:sp>
      <p:sp>
        <p:nvSpPr>
          <p:cNvPr id="7" name="Footer Placeholder 4"/>
          <p:cNvSpPr>
            <a:spLocks noGrp="1"/>
          </p:cNvSpPr>
          <p:nvPr>
            <p:ph type="ftr" sz="quarter" idx="16"/>
          </p:nvPr>
        </p:nvSpPr>
        <p:spPr/>
        <p:txBody>
          <a:bodyPr/>
          <a:lstStyle>
            <a:lvl1pPr>
              <a:defRPr/>
            </a:lvl1pPr>
          </a:lstStyle>
          <a:p>
            <a:pPr>
              <a:defRPr/>
            </a:pPr>
            <a:endParaRPr lang="en-US"/>
          </a:p>
        </p:txBody>
      </p:sp>
      <p:sp>
        <p:nvSpPr>
          <p:cNvPr id="8" name="Slide Number Placeholder 5"/>
          <p:cNvSpPr>
            <a:spLocks noGrp="1"/>
          </p:cNvSpPr>
          <p:nvPr>
            <p:ph type="sldNum" sz="quarter" idx="17"/>
          </p:nvPr>
        </p:nvSpPr>
        <p:spPr/>
        <p:txBody>
          <a:bodyPr/>
          <a:lstStyle>
            <a:lvl1pPr>
              <a:defRPr/>
            </a:lvl1pPr>
          </a:lstStyle>
          <a:p>
            <a:fld id="{F954B5D0-9AA1-4669-9F65-6EFD0EAAE6F2}"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4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3"/>
          <p:cNvSpPr>
            <a:spLocks noGrp="1"/>
          </p:cNvSpPr>
          <p:nvPr>
            <p:ph type="dt" sz="half" idx="16"/>
          </p:nvPr>
        </p:nvSpPr>
        <p:spPr/>
        <p:txBody>
          <a:bodyPr/>
          <a:lstStyle>
            <a:lvl1pPr>
              <a:defRPr/>
            </a:lvl1pPr>
          </a:lstStyle>
          <a:p>
            <a:pPr>
              <a:defRPr/>
            </a:pPr>
            <a:endParaRPr lang="en-US"/>
          </a:p>
        </p:txBody>
      </p:sp>
      <p:sp>
        <p:nvSpPr>
          <p:cNvPr id="8" name="Footer Placeholder 4"/>
          <p:cNvSpPr>
            <a:spLocks noGrp="1"/>
          </p:cNvSpPr>
          <p:nvPr>
            <p:ph type="ftr" sz="quarter" idx="17"/>
          </p:nvPr>
        </p:nvSpPr>
        <p:spPr/>
        <p:txBody>
          <a:bodyPr/>
          <a:lstStyle>
            <a:lvl1pPr>
              <a:defRPr/>
            </a:lvl1pPr>
          </a:lstStyle>
          <a:p>
            <a:pPr>
              <a:defRPr/>
            </a:pPr>
            <a:endParaRPr lang="en-US"/>
          </a:p>
        </p:txBody>
      </p:sp>
      <p:sp>
        <p:nvSpPr>
          <p:cNvPr id="10" name="Slide Number Placeholder 5"/>
          <p:cNvSpPr>
            <a:spLocks noGrp="1"/>
          </p:cNvSpPr>
          <p:nvPr>
            <p:ph type="sldNum" sz="quarter" idx="18"/>
          </p:nvPr>
        </p:nvSpPr>
        <p:spPr/>
        <p:txBody>
          <a:bodyPr/>
          <a:lstStyle>
            <a:lvl1pPr>
              <a:defRPr/>
            </a:lvl1pPr>
          </a:lstStyle>
          <a:p>
            <a:fld id="{B27B8F98-ABA0-4409-937D-762C09223E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1781175" y="2133600"/>
            <a:ext cx="7077075"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794500" y="6437313"/>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Arial" charset="0"/>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3"/>
          </p:nvPr>
        </p:nvSpPr>
        <p:spPr>
          <a:xfrm>
            <a:off x="200025" y="6437313"/>
            <a:ext cx="6124575" cy="365125"/>
          </a:xfrm>
          <a:prstGeom prst="rect">
            <a:avLst/>
          </a:prstGeom>
        </p:spPr>
        <p:txBody>
          <a:bodyPr vert="horz" lIns="91440" tIns="45720" rIns="91440" bIns="45720" rtlCol="0" anchor="ctr"/>
          <a:lstStyle>
            <a:lvl1pPr algn="l">
              <a:defRPr sz="1100" b="1">
                <a:solidFill>
                  <a:schemeClr val="bg1">
                    <a:lumMod val="65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4"/>
          </p:nvPr>
        </p:nvSpPr>
        <p:spPr>
          <a:xfrm>
            <a:off x="8305800" y="166688"/>
            <a:ext cx="631825" cy="360362"/>
          </a:xfrm>
          <a:prstGeom prst="rect">
            <a:avLst/>
          </a:prstGeom>
        </p:spPr>
        <p:txBody>
          <a:bodyPr vert="horz" wrap="square" lIns="91440" tIns="45720" rIns="91440" bIns="45720" numCol="1" anchor="ctr" anchorCtr="0" compatLnSpc="1">
            <a:prstTxWarp prst="textNoShape">
              <a:avLst/>
            </a:prstTxWarp>
          </a:bodyPr>
          <a:lstStyle>
            <a:lvl1pPr algn="r">
              <a:defRPr sz="1400">
                <a:solidFill>
                  <a:srgbClr val="262626"/>
                </a:solidFill>
                <a:latin typeface="Arial" pitchFamily="34" charset="0"/>
              </a:defRPr>
            </a:lvl1pPr>
          </a:lstStyle>
          <a:p>
            <a:fld id="{036397E7-2E48-4E8A-A069-8C5953A80275}" type="slidenum">
              <a:rPr lang="en-US" smtClean="0"/>
              <a:pPr/>
              <a:t>‹#›</a:t>
            </a:fld>
            <a:endParaRPr lang="en-US"/>
          </a:p>
        </p:txBody>
      </p:sp>
      <p:sp>
        <p:nvSpPr>
          <p:cNvPr id="2" name="Title Placeholder 1"/>
          <p:cNvSpPr>
            <a:spLocks noGrp="1"/>
          </p:cNvSpPr>
          <p:nvPr>
            <p:ph type="title"/>
          </p:nvPr>
        </p:nvSpPr>
        <p:spPr>
          <a:xfrm>
            <a:off x="284163" y="630238"/>
            <a:ext cx="8574087" cy="968375"/>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smtClean="0"/>
              <a:t>Click to edit Master title style</a:t>
            </a:r>
            <a:endParaRPr/>
          </a:p>
        </p:txBody>
      </p:sp>
    </p:spTree>
  </p:cSld>
  <p:clrMap bg1="lt1" tx1="dk1" bg2="lt2" tx2="dk2" accent1="accent1" accent2="accent2" accent3="accent3" accent4="accent4" accent5="accent5" accent6="accent6" hlink="hlink" folHlink="folHlink"/>
  <p:sldLayoutIdLst>
    <p:sldLayoutId id="2147484336" r:id="rId1"/>
    <p:sldLayoutId id="2147484337" r:id="rId2"/>
    <p:sldLayoutId id="2147484338" r:id="rId3"/>
    <p:sldLayoutId id="2147484339" r:id="rId4"/>
    <p:sldLayoutId id="2147484340" r:id="rId5"/>
    <p:sldLayoutId id="2147484341" r:id="rId6"/>
    <p:sldLayoutId id="2147484342" r:id="rId7"/>
    <p:sldLayoutId id="2147484343" r:id="rId8"/>
    <p:sldLayoutId id="2147484344" r:id="rId9"/>
    <p:sldLayoutId id="2147484345" r:id="rId10"/>
    <p:sldLayoutId id="2147484346" r:id="rId11"/>
    <p:sldLayoutId id="2147484347" r:id="rId12"/>
    <p:sldLayoutId id="2147484348" r:id="rId13"/>
    <p:sldLayoutId id="2147484349" r:id="rId14"/>
    <p:sldLayoutId id="2147484350" r:id="rId15"/>
    <p:sldLayoutId id="2147484351" r:id="rId16"/>
    <p:sldLayoutId id="2147484352" r:id="rId17"/>
    <p:sldLayoutId id="2147484353" r:id="rId18"/>
    <p:sldLayoutId id="2147484354" r:id="rId19"/>
    <p:sldLayoutId id="2147484355" r:id="rId20"/>
    <p:sldLayoutId id="2147484356" r:id="rId21"/>
  </p:sldLayoutIdLst>
  <p:txStyles>
    <p:titleStyle>
      <a:lvl1pPr algn="r" rtl="0" eaLnBrk="1" fontAlgn="base" hangingPunct="1">
        <a:spcBef>
          <a:spcPct val="0"/>
        </a:spcBef>
        <a:spcAft>
          <a:spcPct val="0"/>
        </a:spcAft>
        <a:defRPr sz="4200" kern="1200">
          <a:solidFill>
            <a:schemeClr val="bg1"/>
          </a:solidFill>
          <a:latin typeface="+mj-lt"/>
          <a:ea typeface="ＭＳ Ｐゴシック" charset="0"/>
          <a:cs typeface="ＭＳ Ｐゴシック" charset="0"/>
        </a:defRPr>
      </a:lvl1pPr>
      <a:lvl2pPr algn="r" rtl="0" eaLnBrk="1" fontAlgn="base" hangingPunct="1">
        <a:spcBef>
          <a:spcPct val="0"/>
        </a:spcBef>
        <a:spcAft>
          <a:spcPct val="0"/>
        </a:spcAft>
        <a:defRPr sz="4200">
          <a:solidFill>
            <a:schemeClr val="bg1"/>
          </a:solidFill>
          <a:latin typeface="Century Gothic" charset="0"/>
          <a:ea typeface="ＭＳ Ｐゴシック" charset="0"/>
          <a:cs typeface="ＭＳ Ｐゴシック" charset="0"/>
        </a:defRPr>
      </a:lvl2pPr>
      <a:lvl3pPr algn="r" rtl="0" eaLnBrk="1" fontAlgn="base" hangingPunct="1">
        <a:spcBef>
          <a:spcPct val="0"/>
        </a:spcBef>
        <a:spcAft>
          <a:spcPct val="0"/>
        </a:spcAft>
        <a:defRPr sz="4200">
          <a:solidFill>
            <a:schemeClr val="bg1"/>
          </a:solidFill>
          <a:latin typeface="Century Gothic" charset="0"/>
          <a:ea typeface="ＭＳ Ｐゴシック" charset="0"/>
          <a:cs typeface="ＭＳ Ｐゴシック" charset="0"/>
        </a:defRPr>
      </a:lvl3pPr>
      <a:lvl4pPr algn="r" rtl="0" eaLnBrk="1" fontAlgn="base" hangingPunct="1">
        <a:spcBef>
          <a:spcPct val="0"/>
        </a:spcBef>
        <a:spcAft>
          <a:spcPct val="0"/>
        </a:spcAft>
        <a:defRPr sz="4200">
          <a:solidFill>
            <a:schemeClr val="bg1"/>
          </a:solidFill>
          <a:latin typeface="Century Gothic" charset="0"/>
          <a:ea typeface="ＭＳ Ｐゴシック" charset="0"/>
          <a:cs typeface="ＭＳ Ｐゴシック" charset="0"/>
        </a:defRPr>
      </a:lvl4pPr>
      <a:lvl5pPr algn="r" rtl="0" eaLnBrk="1" fontAlgn="base" hangingPunct="1">
        <a:spcBef>
          <a:spcPct val="0"/>
        </a:spcBef>
        <a:spcAft>
          <a:spcPct val="0"/>
        </a:spcAft>
        <a:defRPr sz="4200">
          <a:solidFill>
            <a:schemeClr val="bg1"/>
          </a:solidFill>
          <a:latin typeface="Century Gothic" charset="0"/>
          <a:ea typeface="ＭＳ Ｐゴシック" charset="0"/>
          <a:cs typeface="ＭＳ Ｐゴシック" charset="0"/>
        </a:defRPr>
      </a:lvl5pPr>
      <a:lvl6pPr marL="457200" algn="r" rtl="0" eaLnBrk="1" fontAlgn="base" hangingPunct="1">
        <a:spcBef>
          <a:spcPct val="0"/>
        </a:spcBef>
        <a:spcAft>
          <a:spcPct val="0"/>
        </a:spcAft>
        <a:defRPr sz="4200">
          <a:solidFill>
            <a:schemeClr val="bg1"/>
          </a:solidFill>
          <a:latin typeface="Century Gothic" charset="0"/>
          <a:ea typeface="ＭＳ Ｐゴシック" charset="0"/>
          <a:cs typeface="ＭＳ Ｐゴシック" charset="0"/>
        </a:defRPr>
      </a:lvl6pPr>
      <a:lvl7pPr marL="914400" algn="r" rtl="0" eaLnBrk="1" fontAlgn="base" hangingPunct="1">
        <a:spcBef>
          <a:spcPct val="0"/>
        </a:spcBef>
        <a:spcAft>
          <a:spcPct val="0"/>
        </a:spcAft>
        <a:defRPr sz="4200">
          <a:solidFill>
            <a:schemeClr val="bg1"/>
          </a:solidFill>
          <a:latin typeface="Century Gothic" charset="0"/>
          <a:ea typeface="ＭＳ Ｐゴシック" charset="0"/>
          <a:cs typeface="ＭＳ Ｐゴシック" charset="0"/>
        </a:defRPr>
      </a:lvl7pPr>
      <a:lvl8pPr marL="1371600" algn="r" rtl="0" eaLnBrk="1" fontAlgn="base" hangingPunct="1">
        <a:spcBef>
          <a:spcPct val="0"/>
        </a:spcBef>
        <a:spcAft>
          <a:spcPct val="0"/>
        </a:spcAft>
        <a:defRPr sz="4200">
          <a:solidFill>
            <a:schemeClr val="bg1"/>
          </a:solidFill>
          <a:latin typeface="Century Gothic" charset="0"/>
          <a:ea typeface="ＭＳ Ｐゴシック" charset="0"/>
          <a:cs typeface="ＭＳ Ｐゴシック" charset="0"/>
        </a:defRPr>
      </a:lvl8pPr>
      <a:lvl9pPr marL="1828800" algn="r" rtl="0" eaLnBrk="1" fontAlgn="base" hangingPunct="1">
        <a:spcBef>
          <a:spcPct val="0"/>
        </a:spcBef>
        <a:spcAft>
          <a:spcPct val="0"/>
        </a:spcAft>
        <a:defRPr sz="4200">
          <a:solidFill>
            <a:schemeClr val="bg1"/>
          </a:solidFill>
          <a:latin typeface="Century Gothic" charset="0"/>
          <a:ea typeface="ＭＳ Ｐゴシック" charset="0"/>
          <a:cs typeface="ＭＳ Ｐゴシック" charset="0"/>
        </a:defRPr>
      </a:lvl9pPr>
    </p:titleStyle>
    <p:bodyStyle>
      <a:lvl1pPr marL="454025" indent="-454025" algn="l" rtl="0" eaLnBrk="1" fontAlgn="base" hangingPunct="1">
        <a:spcBef>
          <a:spcPts val="2000"/>
        </a:spcBef>
        <a:spcAft>
          <a:spcPct val="0"/>
        </a:spcAft>
        <a:buClr>
          <a:srgbClr val="A6A6A6"/>
        </a:buClr>
        <a:buSzPct val="90000"/>
        <a:buFont typeface="Wingdings" pitchFamily="2" charset="2"/>
        <a:buChar char=""/>
        <a:defRPr sz="2400" kern="1200">
          <a:solidFill>
            <a:srgbClr val="262626"/>
          </a:solidFill>
          <a:latin typeface="+mn-lt"/>
          <a:ea typeface="ＭＳ Ｐゴシック" charset="0"/>
          <a:cs typeface="ＭＳ Ｐゴシック" charset="0"/>
        </a:defRPr>
      </a:lvl1pPr>
      <a:lvl2pPr marL="914400" indent="-457200" algn="l" rtl="0" eaLnBrk="1" fontAlgn="base" hangingPunct="1">
        <a:spcBef>
          <a:spcPts val="600"/>
        </a:spcBef>
        <a:spcAft>
          <a:spcPct val="0"/>
        </a:spcAft>
        <a:buClr>
          <a:srgbClr val="404040"/>
        </a:buClr>
        <a:buSzPct val="90000"/>
        <a:buFont typeface="Wingdings" pitchFamily="2" charset="2"/>
        <a:buChar char=""/>
        <a:defRPr sz="2200" kern="1200">
          <a:solidFill>
            <a:srgbClr val="262626"/>
          </a:solidFill>
          <a:latin typeface="+mn-lt"/>
          <a:ea typeface="ＭＳ Ｐゴシック" charset="0"/>
          <a:cs typeface="+mn-cs"/>
        </a:defRPr>
      </a:lvl2pPr>
      <a:lvl3pPr marL="1260475" indent="-346075" algn="l" rtl="0" eaLnBrk="1" fontAlgn="base" hangingPunct="1">
        <a:spcBef>
          <a:spcPts val="600"/>
        </a:spcBef>
        <a:spcAft>
          <a:spcPct val="0"/>
        </a:spcAft>
        <a:buClr>
          <a:srgbClr val="A6A6A6"/>
        </a:buClr>
        <a:buSzPct val="90000"/>
        <a:buFont typeface="Wingdings" pitchFamily="2" charset="2"/>
        <a:buChar char=""/>
        <a:defRPr sz="2000" kern="1200">
          <a:solidFill>
            <a:srgbClr val="262626"/>
          </a:solidFill>
          <a:latin typeface="+mn-lt"/>
          <a:ea typeface="ＭＳ Ｐゴシック" charset="0"/>
          <a:cs typeface="+mn-cs"/>
        </a:defRPr>
      </a:lvl3pPr>
      <a:lvl4pPr marL="1600200" indent="-339725" algn="l" rtl="0" eaLnBrk="1" fontAlgn="base" hangingPunct="1">
        <a:spcBef>
          <a:spcPts val="600"/>
        </a:spcBef>
        <a:spcAft>
          <a:spcPct val="0"/>
        </a:spcAft>
        <a:buClr>
          <a:srgbClr val="404040"/>
        </a:buClr>
        <a:buSzPct val="90000"/>
        <a:buFont typeface="Wingdings" pitchFamily="2" charset="2"/>
        <a:buChar char=""/>
        <a:defRPr kern="1200">
          <a:solidFill>
            <a:srgbClr val="262626"/>
          </a:solidFill>
          <a:latin typeface="+mn-lt"/>
          <a:ea typeface="ＭＳ Ｐゴシック" charset="0"/>
          <a:cs typeface="+mn-cs"/>
        </a:defRPr>
      </a:lvl4pPr>
      <a:lvl5pPr marL="1939925" indent="-331788" algn="l" rtl="0" eaLnBrk="1" fontAlgn="base" hangingPunct="1">
        <a:spcBef>
          <a:spcPts val="600"/>
        </a:spcBef>
        <a:spcAft>
          <a:spcPct val="0"/>
        </a:spcAft>
        <a:buClr>
          <a:srgbClr val="A6A6A6"/>
        </a:buClr>
        <a:buSzPct val="90000"/>
        <a:buFont typeface="Wingdings" pitchFamily="2" charset="2"/>
        <a:buChar char=""/>
        <a:defRPr kern="1200">
          <a:solidFill>
            <a:srgbClr val="262626"/>
          </a:solidFill>
          <a:latin typeface="+mn-lt"/>
          <a:ea typeface="ＭＳ Ｐゴシック" charset="0"/>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990600"/>
            <a:ext cx="6324600" cy="914400"/>
          </a:xfrm>
        </p:spPr>
        <p:txBody>
          <a:bodyPr rtlCol="0">
            <a:noAutofit/>
          </a:bodyPr>
          <a:lstStyle/>
          <a:p>
            <a:pPr eaLnBrk="1" fontAlgn="auto" hangingPunct="1">
              <a:spcAft>
                <a:spcPts val="0"/>
              </a:spcAft>
              <a:defRPr/>
            </a:pPr>
            <a:r>
              <a:rPr lang="en-US" sz="3600" i="1" dirty="0" smtClean="0">
                <a:ea typeface="+mj-ea"/>
              </a:rPr>
              <a:t>If not for the Library: </a:t>
            </a:r>
            <a:endParaRPr lang="en-US" sz="4400" dirty="0" smtClean="0">
              <a:ea typeface="+mj-ea"/>
            </a:endParaRPr>
          </a:p>
        </p:txBody>
      </p:sp>
      <p:sp>
        <p:nvSpPr>
          <p:cNvPr id="22531" name="Subtitle 8"/>
          <p:cNvSpPr>
            <a:spLocks noGrp="1"/>
          </p:cNvSpPr>
          <p:nvPr>
            <p:ph type="subTitle" idx="1"/>
          </p:nvPr>
        </p:nvSpPr>
        <p:spPr>
          <a:xfrm>
            <a:off x="304800" y="2438400"/>
            <a:ext cx="8534400" cy="1447800"/>
          </a:xfrm>
        </p:spPr>
        <p:txBody>
          <a:bodyPr>
            <a:normAutofit/>
          </a:bodyPr>
          <a:lstStyle/>
          <a:p>
            <a:pPr algn="ctr" eaLnBrk="1" hangingPunct="1">
              <a:defRPr/>
            </a:pPr>
            <a:r>
              <a:rPr lang="en-US" sz="4800" dirty="0" smtClean="0">
                <a:solidFill>
                  <a:schemeClr val="tx1">
                    <a:lumMod val="75000"/>
                    <a:lumOff val="25000"/>
                  </a:schemeClr>
                </a:solidFill>
                <a:ea typeface="+mn-ea"/>
              </a:rPr>
              <a:t>Discovery Through Making</a:t>
            </a:r>
          </a:p>
        </p:txBody>
      </p:sp>
      <p:pic>
        <p:nvPicPr>
          <p:cNvPr id="23555" name="Picture 4" descr="ffl no bck.gif"/>
          <p:cNvPicPr>
            <a:picLocks noChangeAspect="1"/>
          </p:cNvPicPr>
          <p:nvPr/>
        </p:nvPicPr>
        <p:blipFill>
          <a:blip r:embed="rId3" cstate="print"/>
          <a:srcRect/>
          <a:stretch>
            <a:fillRect/>
          </a:stretch>
        </p:blipFill>
        <p:spPr bwMode="auto">
          <a:xfrm>
            <a:off x="6781800" y="4800600"/>
            <a:ext cx="1828800" cy="966788"/>
          </a:xfrm>
          <a:prstGeom prst="rect">
            <a:avLst/>
          </a:prstGeom>
          <a:noFill/>
          <a:ln w="9525">
            <a:noFill/>
            <a:miter lim="800000"/>
            <a:headEnd/>
            <a:tailEnd/>
          </a:ln>
        </p:spPr>
      </p:pic>
      <p:sp>
        <p:nvSpPr>
          <p:cNvPr id="7" name="Rectangle 6"/>
          <p:cNvSpPr/>
          <p:nvPr/>
        </p:nvSpPr>
        <p:spPr>
          <a:xfrm>
            <a:off x="304800" y="4495800"/>
            <a:ext cx="3657600" cy="2739211"/>
          </a:xfrm>
          <a:prstGeom prst="rect">
            <a:avLst/>
          </a:prstGeom>
        </p:spPr>
        <p:txBody>
          <a:bodyPr wrap="square">
            <a:spAutoFit/>
          </a:bodyPr>
          <a:lstStyle/>
          <a:p>
            <a:pPr>
              <a:defRPr/>
            </a:pPr>
            <a:r>
              <a:rPr lang="en-US" sz="2000" dirty="0" smtClean="0">
                <a:solidFill>
                  <a:schemeClr val="tx1">
                    <a:lumMod val="65000"/>
                    <a:lumOff val="35000"/>
                  </a:schemeClr>
                </a:solidFill>
                <a:latin typeface="+mn-lt"/>
                <a:ea typeface="ＭＳ Ｐゴシック" charset="-128"/>
              </a:rPr>
              <a:t>Meredith Levine </a:t>
            </a:r>
            <a:endParaRPr lang="en-US" sz="2000" dirty="0">
              <a:solidFill>
                <a:schemeClr val="tx1">
                  <a:lumMod val="65000"/>
                  <a:lumOff val="35000"/>
                </a:schemeClr>
              </a:solidFill>
              <a:latin typeface="+mn-lt"/>
              <a:ea typeface="ＭＳ Ｐゴシック" charset="-128"/>
            </a:endParaRPr>
          </a:p>
          <a:p>
            <a:pPr>
              <a:defRPr/>
            </a:pPr>
            <a:r>
              <a:rPr lang="en-US" sz="2000" b="0" i="1" dirty="0" smtClean="0">
                <a:solidFill>
                  <a:schemeClr val="tx1">
                    <a:lumMod val="65000"/>
                    <a:lumOff val="35000"/>
                  </a:schemeClr>
                </a:solidFill>
                <a:latin typeface="+mn-lt"/>
                <a:ea typeface="ＭＳ Ｐゴシック" charset="-128"/>
              </a:rPr>
              <a:t>Director of Family Engagement </a:t>
            </a:r>
          </a:p>
          <a:p>
            <a:pPr>
              <a:defRPr/>
            </a:pPr>
            <a:r>
              <a:rPr lang="en-US" sz="2000" b="0" i="1" dirty="0" smtClean="0">
                <a:solidFill>
                  <a:schemeClr val="tx1">
                    <a:lumMod val="65000"/>
                    <a:lumOff val="35000"/>
                  </a:schemeClr>
                </a:solidFill>
                <a:latin typeface="+mn-lt"/>
                <a:ea typeface="ＭＳ Ｐゴシック" charset="-128"/>
              </a:rPr>
              <a:t>Fayetteville Free Library</a:t>
            </a:r>
          </a:p>
          <a:p>
            <a:pPr>
              <a:defRPr/>
            </a:pPr>
            <a:r>
              <a:rPr lang="en-US" sz="2000" b="0" i="1" dirty="0" smtClean="0">
                <a:solidFill>
                  <a:schemeClr val="tx1">
                    <a:lumMod val="65000"/>
                    <a:lumOff val="35000"/>
                  </a:schemeClr>
                </a:solidFill>
                <a:latin typeface="+mn-lt"/>
                <a:ea typeface="ＭＳ Ｐゴシック" charset="-128"/>
              </a:rPr>
              <a:t>mlevine@fflib.org</a:t>
            </a:r>
            <a:endParaRPr lang="en-US" sz="2000" b="0" dirty="0">
              <a:solidFill>
                <a:schemeClr val="tx1">
                  <a:lumMod val="65000"/>
                  <a:lumOff val="35000"/>
                </a:schemeClr>
              </a:solidFill>
              <a:latin typeface="+mn-lt"/>
              <a:ea typeface="ＭＳ Ｐゴシック" charset="-128"/>
            </a:endParaRPr>
          </a:p>
          <a:p>
            <a:pPr>
              <a:defRPr/>
            </a:pPr>
            <a:endParaRPr lang="en-US" b="0" dirty="0">
              <a:solidFill>
                <a:schemeClr val="tx1">
                  <a:lumMod val="65000"/>
                  <a:lumOff val="35000"/>
                </a:schemeClr>
              </a:solidFill>
              <a:latin typeface="+mn-lt"/>
              <a:ea typeface="ＭＳ Ｐゴシック" charset="-128"/>
            </a:endParaRPr>
          </a:p>
          <a:p>
            <a:pPr>
              <a:defRPr/>
            </a:pPr>
            <a:endParaRPr lang="en-US" b="0" dirty="0">
              <a:solidFill>
                <a:schemeClr val="tx1">
                  <a:lumMod val="65000"/>
                  <a:lumOff val="35000"/>
                </a:schemeClr>
              </a:solidFill>
              <a:latin typeface="+mn-lt"/>
              <a:ea typeface="ＭＳ Ｐゴシック" charset="-128"/>
            </a:endParaRPr>
          </a:p>
          <a:p>
            <a:pPr>
              <a:defRPr/>
            </a:pPr>
            <a:endParaRPr lang="en-US" b="0" dirty="0">
              <a:solidFill>
                <a:schemeClr val="tx1">
                  <a:lumMod val="65000"/>
                  <a:lumOff val="35000"/>
                </a:schemeClr>
              </a:solidFill>
              <a:latin typeface="+mn-lt"/>
              <a:ea typeface="ＭＳ Ｐゴシック" charset="-128"/>
            </a:endParaRPr>
          </a:p>
        </p:txBody>
      </p:sp>
      <p:sp>
        <p:nvSpPr>
          <p:cNvPr id="9" name="Rectangle 8"/>
          <p:cNvSpPr/>
          <p:nvPr/>
        </p:nvSpPr>
        <p:spPr>
          <a:xfrm>
            <a:off x="6477000" y="5695652"/>
            <a:ext cx="2971800" cy="2000548"/>
          </a:xfrm>
          <a:prstGeom prst="rect">
            <a:avLst/>
          </a:prstGeom>
        </p:spPr>
        <p:txBody>
          <a:bodyPr wrap="square">
            <a:spAutoFit/>
          </a:bodyPr>
          <a:lstStyle/>
          <a:p>
            <a:pPr>
              <a:defRPr/>
            </a:pPr>
            <a:r>
              <a:rPr lang="en-US" sz="3200" dirty="0">
                <a:solidFill>
                  <a:schemeClr val="tx1">
                    <a:lumMod val="65000"/>
                    <a:lumOff val="35000"/>
                  </a:schemeClr>
                </a:solidFill>
                <a:latin typeface="+mn-lt"/>
                <a:ea typeface="ＭＳ Ｐゴシック" charset="-128"/>
              </a:rPr>
              <a:t>#</a:t>
            </a:r>
            <a:r>
              <a:rPr lang="en-US" sz="3200" dirty="0" err="1">
                <a:solidFill>
                  <a:schemeClr val="tx1">
                    <a:lumMod val="65000"/>
                    <a:lumOff val="35000"/>
                  </a:schemeClr>
                </a:solidFill>
                <a:latin typeface="+mn-lt"/>
                <a:ea typeface="ＭＳ Ｐゴシック" charset="-128"/>
              </a:rPr>
              <a:t>FFLMakers</a:t>
            </a:r>
            <a:endParaRPr lang="en-US" sz="3200" b="0" dirty="0">
              <a:solidFill>
                <a:schemeClr val="tx1">
                  <a:lumMod val="65000"/>
                  <a:lumOff val="35000"/>
                </a:schemeClr>
              </a:solidFill>
              <a:latin typeface="+mn-lt"/>
              <a:ea typeface="ＭＳ Ｐゴシック" charset="-128"/>
            </a:endParaRPr>
          </a:p>
          <a:p>
            <a:pPr>
              <a:defRPr/>
            </a:pPr>
            <a:endParaRPr lang="en-US" sz="2000" b="0" dirty="0">
              <a:solidFill>
                <a:schemeClr val="tx1">
                  <a:lumMod val="65000"/>
                  <a:lumOff val="35000"/>
                </a:schemeClr>
              </a:solidFill>
              <a:latin typeface="+mn-lt"/>
              <a:ea typeface="ＭＳ Ｐゴシック" charset="-128"/>
            </a:endParaRPr>
          </a:p>
          <a:p>
            <a:pPr>
              <a:defRPr/>
            </a:pPr>
            <a:endParaRPr lang="en-US" b="0" dirty="0">
              <a:solidFill>
                <a:schemeClr val="tx1">
                  <a:lumMod val="65000"/>
                  <a:lumOff val="35000"/>
                </a:schemeClr>
              </a:solidFill>
              <a:latin typeface="+mn-lt"/>
              <a:ea typeface="ＭＳ Ｐゴシック" charset="-128"/>
            </a:endParaRPr>
          </a:p>
          <a:p>
            <a:pPr>
              <a:defRPr/>
            </a:pPr>
            <a:endParaRPr lang="en-US" b="0" dirty="0">
              <a:solidFill>
                <a:schemeClr val="tx1">
                  <a:lumMod val="65000"/>
                  <a:lumOff val="35000"/>
                </a:schemeClr>
              </a:solidFill>
              <a:latin typeface="+mn-lt"/>
              <a:ea typeface="ＭＳ Ｐゴシック" charset="-128"/>
            </a:endParaRPr>
          </a:p>
          <a:p>
            <a:pPr>
              <a:defRPr/>
            </a:pPr>
            <a:endParaRPr lang="en-US" b="0" dirty="0">
              <a:solidFill>
                <a:schemeClr val="tx1">
                  <a:lumMod val="65000"/>
                  <a:lumOff val="35000"/>
                </a:schemeClr>
              </a:solidFill>
              <a:latin typeface="+mn-lt"/>
              <a:ea typeface="ＭＳ Ｐゴシック" charset="-128"/>
            </a:endParaRPr>
          </a:p>
        </p:txBody>
      </p:sp>
      <p:sp>
        <p:nvSpPr>
          <p:cNvPr id="8" name="Rectangle 7"/>
          <p:cNvSpPr/>
          <p:nvPr/>
        </p:nvSpPr>
        <p:spPr>
          <a:xfrm>
            <a:off x="3657600" y="4495800"/>
            <a:ext cx="4038600" cy="2739211"/>
          </a:xfrm>
          <a:prstGeom prst="rect">
            <a:avLst/>
          </a:prstGeom>
        </p:spPr>
        <p:txBody>
          <a:bodyPr wrap="square">
            <a:spAutoFit/>
          </a:bodyPr>
          <a:lstStyle/>
          <a:p>
            <a:pPr>
              <a:defRPr/>
            </a:pPr>
            <a:r>
              <a:rPr lang="en-US" sz="2000" dirty="0" smtClean="0">
                <a:solidFill>
                  <a:schemeClr val="tx1">
                    <a:lumMod val="65000"/>
                    <a:lumOff val="35000"/>
                  </a:schemeClr>
                </a:solidFill>
                <a:latin typeface="+mn-lt"/>
                <a:ea typeface="ＭＳ Ｐゴシック" charset="-128"/>
              </a:rPr>
              <a:t>Stephanie Prato</a:t>
            </a:r>
            <a:endParaRPr lang="en-US" sz="2000" dirty="0">
              <a:solidFill>
                <a:schemeClr val="tx1">
                  <a:lumMod val="65000"/>
                  <a:lumOff val="35000"/>
                </a:schemeClr>
              </a:solidFill>
              <a:latin typeface="+mn-lt"/>
              <a:ea typeface="ＭＳ Ｐゴシック" charset="-128"/>
            </a:endParaRPr>
          </a:p>
          <a:p>
            <a:pPr>
              <a:defRPr/>
            </a:pPr>
            <a:r>
              <a:rPr lang="en-US" sz="2000" b="0" i="1" dirty="0" smtClean="0">
                <a:solidFill>
                  <a:schemeClr val="tx1">
                    <a:lumMod val="65000"/>
                    <a:lumOff val="35000"/>
                  </a:schemeClr>
                </a:solidFill>
                <a:latin typeface="+mn-lt"/>
                <a:ea typeface="ＭＳ Ｐゴシック" charset="-128"/>
              </a:rPr>
              <a:t>Creation Lab Intern</a:t>
            </a:r>
          </a:p>
          <a:p>
            <a:pPr>
              <a:defRPr/>
            </a:pPr>
            <a:r>
              <a:rPr lang="en-US" sz="2000" b="0" i="1" dirty="0" smtClean="0">
                <a:solidFill>
                  <a:schemeClr val="tx1">
                    <a:lumMod val="65000"/>
                    <a:lumOff val="35000"/>
                  </a:schemeClr>
                </a:solidFill>
                <a:latin typeface="+mn-lt"/>
                <a:ea typeface="ＭＳ Ｐゴシック" charset="-128"/>
              </a:rPr>
              <a:t>Fayetteville Free Library</a:t>
            </a:r>
            <a:endParaRPr lang="en-US" sz="2000" b="0" i="1" dirty="0">
              <a:solidFill>
                <a:schemeClr val="tx1">
                  <a:lumMod val="65000"/>
                  <a:lumOff val="35000"/>
                </a:schemeClr>
              </a:solidFill>
              <a:latin typeface="+mn-lt"/>
              <a:ea typeface="ＭＳ Ｐゴシック" charset="-128"/>
            </a:endParaRPr>
          </a:p>
          <a:p>
            <a:pPr>
              <a:defRPr/>
            </a:pPr>
            <a:r>
              <a:rPr lang="en-US" sz="2000" b="0" dirty="0" smtClean="0">
                <a:solidFill>
                  <a:schemeClr val="tx1">
                    <a:lumMod val="65000"/>
                    <a:lumOff val="35000"/>
                  </a:schemeClr>
                </a:solidFill>
                <a:latin typeface="+mn-lt"/>
                <a:ea typeface="ＭＳ Ｐゴシック" charset="-128"/>
              </a:rPr>
              <a:t>scprato@syr.edu</a:t>
            </a:r>
            <a:endParaRPr lang="en-US" sz="2000" b="0" dirty="0">
              <a:solidFill>
                <a:schemeClr val="tx1">
                  <a:lumMod val="65000"/>
                  <a:lumOff val="35000"/>
                </a:schemeClr>
              </a:solidFill>
              <a:latin typeface="+mn-lt"/>
              <a:ea typeface="ＭＳ Ｐゴシック" charset="-128"/>
            </a:endParaRPr>
          </a:p>
          <a:p>
            <a:pPr>
              <a:defRPr/>
            </a:pPr>
            <a:r>
              <a:rPr lang="en-US" sz="2000" b="0" dirty="0" smtClean="0">
                <a:solidFill>
                  <a:schemeClr val="tx1">
                    <a:lumMod val="65000"/>
                    <a:lumOff val="35000"/>
                  </a:schemeClr>
                </a:solidFill>
                <a:latin typeface="+mn-lt"/>
                <a:ea typeface="ＭＳ Ｐゴシック" charset="-128"/>
              </a:rPr>
              <a:t>@</a:t>
            </a:r>
            <a:r>
              <a:rPr lang="en-US" sz="2000" b="0" dirty="0" err="1" smtClean="0">
                <a:solidFill>
                  <a:schemeClr val="tx1">
                    <a:lumMod val="65000"/>
                    <a:lumOff val="35000"/>
                  </a:schemeClr>
                </a:solidFill>
                <a:latin typeface="+mn-lt"/>
                <a:ea typeface="ＭＳ Ｐゴシック" charset="-128"/>
              </a:rPr>
              <a:t>scprato</a:t>
            </a:r>
            <a:endParaRPr lang="en-US" sz="2000" b="0" dirty="0">
              <a:solidFill>
                <a:schemeClr val="tx1">
                  <a:lumMod val="65000"/>
                  <a:lumOff val="35000"/>
                </a:schemeClr>
              </a:solidFill>
              <a:latin typeface="+mn-lt"/>
              <a:ea typeface="ＭＳ Ｐゴシック" charset="-128"/>
            </a:endParaRPr>
          </a:p>
          <a:p>
            <a:pPr>
              <a:defRPr/>
            </a:pPr>
            <a:endParaRPr lang="en-US" b="0" dirty="0">
              <a:solidFill>
                <a:schemeClr val="tx1">
                  <a:lumMod val="65000"/>
                  <a:lumOff val="35000"/>
                </a:schemeClr>
              </a:solidFill>
              <a:latin typeface="+mn-lt"/>
              <a:ea typeface="ＭＳ Ｐゴシック" charset="-128"/>
            </a:endParaRPr>
          </a:p>
          <a:p>
            <a:pPr>
              <a:defRPr/>
            </a:pPr>
            <a:endParaRPr lang="en-US" b="0" dirty="0">
              <a:solidFill>
                <a:schemeClr val="tx1">
                  <a:lumMod val="65000"/>
                  <a:lumOff val="35000"/>
                </a:schemeClr>
              </a:solidFill>
              <a:latin typeface="+mn-lt"/>
              <a:ea typeface="ＭＳ Ｐゴシック" charset="-128"/>
            </a:endParaRPr>
          </a:p>
          <a:p>
            <a:pPr>
              <a:defRPr/>
            </a:pPr>
            <a:endParaRPr lang="en-US" b="0" dirty="0">
              <a:solidFill>
                <a:schemeClr val="tx1">
                  <a:lumMod val="65000"/>
                  <a:lumOff val="35000"/>
                </a:schemeClr>
              </a:solidFill>
              <a:latin typeface="+mn-lt"/>
              <a:ea typeface="ＭＳ Ｐゴシック"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rmAutofit fontScale="90000"/>
          </a:bodyPr>
          <a:lstStyle/>
          <a:p>
            <a:pPr eaLnBrk="1" hangingPunct="1"/>
            <a:r>
              <a:rPr lang="en-US" sz="3600" dirty="0" smtClean="0">
                <a:ea typeface="ＭＳ Ｐゴシック" pitchFamily="34" charset="-128"/>
              </a:rPr>
              <a:t>Library </a:t>
            </a:r>
            <a:r>
              <a:rPr lang="en-US" sz="3600" dirty="0" err="1" smtClean="0">
                <a:ea typeface="ＭＳ Ｐゴシック" pitchFamily="34" charset="-128"/>
              </a:rPr>
              <a:t>Makerspaces</a:t>
            </a:r>
            <a:endParaRPr lang="en-US" sz="3600" dirty="0" smtClean="0">
              <a:ea typeface="ＭＳ Ｐゴシック" pitchFamily="34" charset="-128"/>
            </a:endParaRPr>
          </a:p>
        </p:txBody>
      </p:sp>
      <p:pic>
        <p:nvPicPr>
          <p:cNvPr id="25606" name="Picture 5" descr="IMG_3683.JPG"/>
          <p:cNvPicPr>
            <a:picLocks noGrp="1" noChangeAspect="1"/>
          </p:cNvPicPr>
          <p:nvPr>
            <p:ph type="pic" idx="1"/>
          </p:nvPr>
        </p:nvPicPr>
        <p:blipFill>
          <a:blip r:embed="rId3" cstate="print"/>
          <a:srcRect t="16144" b="16144"/>
          <a:stretch>
            <a:fillRect/>
          </a:stretch>
        </p:blipFill>
        <p:spPr>
          <a:noFill/>
        </p:spPr>
      </p:pic>
      <p:sp>
        <p:nvSpPr>
          <p:cNvPr id="25602" name="Rectangle 3"/>
          <p:cNvSpPr>
            <a:spLocks noGrp="1" noChangeArrowheads="1"/>
          </p:cNvSpPr>
          <p:nvPr>
            <p:ph type="body" sz="half" idx="2"/>
          </p:nvPr>
        </p:nvSpPr>
        <p:spPr/>
        <p:txBody>
          <a:bodyPr>
            <a:normAutofit lnSpcReduction="10000"/>
          </a:bodyPr>
          <a:lstStyle/>
          <a:p>
            <a:pPr marL="273050" indent="-273050" eaLnBrk="1" hangingPunct="1">
              <a:buFont typeface="Arial" pitchFamily="34" charset="0"/>
              <a:buChar char="•"/>
            </a:pPr>
            <a:r>
              <a:rPr lang="en-US" sz="2400" dirty="0" smtClean="0">
                <a:ea typeface="ＭＳ Ｐゴシック" pitchFamily="34" charset="-128"/>
              </a:rPr>
              <a:t>What is a </a:t>
            </a:r>
            <a:r>
              <a:rPr lang="en-US" sz="2400" dirty="0" err="1" smtClean="0">
                <a:ea typeface="ＭＳ Ｐゴシック" pitchFamily="34" charset="-128"/>
              </a:rPr>
              <a:t>makerspace</a:t>
            </a:r>
            <a:r>
              <a:rPr lang="en-US" sz="2400" dirty="0" smtClean="0">
                <a:ea typeface="ＭＳ Ｐゴシック" pitchFamily="34" charset="-128"/>
              </a:rPr>
              <a:t>?</a:t>
            </a:r>
          </a:p>
          <a:p>
            <a:pPr marL="273050" indent="-273050" eaLnBrk="1" hangingPunct="1">
              <a:buFont typeface="Arial" pitchFamily="34" charset="0"/>
              <a:buChar char="•"/>
            </a:pPr>
            <a:r>
              <a:rPr lang="en-US" sz="2400" dirty="0" smtClean="0">
                <a:ea typeface="ＭＳ Ｐゴシック" pitchFamily="34" charset="-128"/>
              </a:rPr>
              <a:t>What do they do?</a:t>
            </a:r>
          </a:p>
        </p:txBody>
      </p:sp>
      <p:sp>
        <p:nvSpPr>
          <p:cNvPr id="25603" name="Rectangle 4"/>
          <p:cNvSpPr>
            <a:spLocks noChangeArrowheads="1"/>
          </p:cNvSpPr>
          <p:nvPr/>
        </p:nvSpPr>
        <p:spPr bwMode="auto">
          <a:xfrm>
            <a:off x="4049713" y="-98425"/>
            <a:ext cx="184150" cy="457200"/>
          </a:xfrm>
          <a:prstGeom prst="rect">
            <a:avLst/>
          </a:prstGeom>
          <a:noFill/>
          <a:ln w="9525">
            <a:noFill/>
            <a:miter lim="800000"/>
            <a:headEnd/>
            <a:tailEnd/>
          </a:ln>
        </p:spPr>
        <p:txBody>
          <a:bodyPr wrap="none">
            <a:spAutoFit/>
          </a:bodyPr>
          <a:lstStyle/>
          <a:p>
            <a:endParaRPr lang="en-US" b="0"/>
          </a:p>
        </p:txBody>
      </p:sp>
      <p:sp>
        <p:nvSpPr>
          <p:cNvPr id="25604" name="Rectangle 10"/>
          <p:cNvSpPr>
            <a:spLocks noChangeArrowheads="1"/>
          </p:cNvSpPr>
          <p:nvPr/>
        </p:nvSpPr>
        <p:spPr bwMode="auto">
          <a:xfrm>
            <a:off x="2133600" y="1828800"/>
            <a:ext cx="184150" cy="457200"/>
          </a:xfrm>
          <a:prstGeom prst="rect">
            <a:avLst/>
          </a:prstGeom>
          <a:noFill/>
          <a:ln w="9525">
            <a:noFill/>
            <a:miter lim="800000"/>
            <a:headEnd/>
            <a:tailEnd/>
          </a:ln>
        </p:spPr>
        <p:txBody>
          <a:bodyPr wrap="none">
            <a:spAutoFit/>
          </a:bodyPr>
          <a:lstStyle/>
          <a:p>
            <a:endParaRPr lang="en-US" b="0"/>
          </a:p>
        </p:txBody>
      </p:sp>
      <p:pic>
        <p:nvPicPr>
          <p:cNvPr id="8" name="Picture 4" descr="ffl no bck.gif"/>
          <p:cNvPicPr>
            <a:picLocks noChangeAspect="1"/>
          </p:cNvPicPr>
          <p:nvPr/>
        </p:nvPicPr>
        <p:blipFill>
          <a:blip r:embed="rId4" cstate="print"/>
          <a:srcRect/>
          <a:stretch>
            <a:fillRect/>
          </a:stretch>
        </p:blipFill>
        <p:spPr bwMode="auto">
          <a:xfrm>
            <a:off x="3886200" y="5900737"/>
            <a:ext cx="1524000" cy="804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81000" y="762000"/>
            <a:ext cx="6181611" cy="1162050"/>
          </a:xfrm>
        </p:spPr>
        <p:txBody>
          <a:bodyPr rtlCol="0"/>
          <a:lstStyle/>
          <a:p>
            <a:pPr eaLnBrk="1" fontAlgn="auto" hangingPunct="1">
              <a:spcAft>
                <a:spcPts val="0"/>
              </a:spcAft>
              <a:defRPr/>
            </a:pPr>
            <a:r>
              <a:rPr lang="en-US" sz="3600" dirty="0" smtClean="0">
                <a:ea typeface="+mj-ea"/>
              </a:rPr>
              <a:t>Why?</a:t>
            </a:r>
          </a:p>
        </p:txBody>
      </p:sp>
      <p:sp>
        <p:nvSpPr>
          <p:cNvPr id="27650" name="Rectangle 3"/>
          <p:cNvSpPr>
            <a:spLocks noGrp="1" noChangeArrowheads="1"/>
          </p:cNvSpPr>
          <p:nvPr>
            <p:ph type="body" sz="half" idx="2"/>
          </p:nvPr>
        </p:nvSpPr>
        <p:spPr>
          <a:xfrm>
            <a:off x="381000" y="2133600"/>
            <a:ext cx="6324600" cy="4267200"/>
          </a:xfrm>
        </p:spPr>
        <p:txBody>
          <a:bodyPr/>
          <a:lstStyle/>
          <a:p>
            <a:pPr>
              <a:buFont typeface="Arial" pitchFamily="34" charset="0"/>
              <a:buChar char="•"/>
            </a:pPr>
            <a:r>
              <a:rPr lang="en-US" sz="2800" dirty="0" smtClean="0">
                <a:solidFill>
                  <a:schemeClr val="tx1">
                    <a:lumMod val="65000"/>
                    <a:lumOff val="35000"/>
                  </a:schemeClr>
                </a:solidFill>
                <a:ea typeface="ＭＳ Ｐゴシック" pitchFamily="34" charset="-128"/>
              </a:rPr>
              <a:t>Unique Information Sharing </a:t>
            </a:r>
          </a:p>
          <a:p>
            <a:pPr>
              <a:buFont typeface="Arial" pitchFamily="34" charset="0"/>
              <a:buChar char="•"/>
            </a:pPr>
            <a:r>
              <a:rPr lang="en-US" sz="2800" dirty="0" smtClean="0">
                <a:solidFill>
                  <a:schemeClr val="tx1">
                    <a:lumMod val="65000"/>
                    <a:lumOff val="35000"/>
                  </a:schemeClr>
                </a:solidFill>
                <a:ea typeface="ＭＳ Ｐゴシック" pitchFamily="34" charset="-128"/>
              </a:rPr>
              <a:t>Learning Opportunities</a:t>
            </a:r>
          </a:p>
          <a:p>
            <a:pPr>
              <a:buFont typeface="Arial" pitchFamily="34" charset="0"/>
              <a:buChar char="•"/>
            </a:pPr>
            <a:r>
              <a:rPr lang="en-US" sz="2800" dirty="0" smtClean="0">
                <a:solidFill>
                  <a:schemeClr val="tx1">
                    <a:lumMod val="65000"/>
                    <a:lumOff val="35000"/>
                  </a:schemeClr>
                </a:solidFill>
                <a:ea typeface="ＭＳ Ｐゴシック" pitchFamily="34" charset="-128"/>
              </a:rPr>
              <a:t>21</a:t>
            </a:r>
            <a:r>
              <a:rPr lang="en-US" sz="2800" baseline="30000" dirty="0" smtClean="0">
                <a:solidFill>
                  <a:schemeClr val="tx1">
                    <a:lumMod val="65000"/>
                    <a:lumOff val="35000"/>
                  </a:schemeClr>
                </a:solidFill>
                <a:ea typeface="ＭＳ Ｐゴシック" pitchFamily="34" charset="-128"/>
              </a:rPr>
              <a:t>st</a:t>
            </a:r>
            <a:r>
              <a:rPr lang="en-US" sz="2800" dirty="0" smtClean="0">
                <a:solidFill>
                  <a:schemeClr val="tx1">
                    <a:lumMod val="65000"/>
                    <a:lumOff val="35000"/>
                  </a:schemeClr>
                </a:solidFill>
                <a:ea typeface="ＭＳ Ｐゴシック" pitchFamily="34" charset="-128"/>
              </a:rPr>
              <a:t> Century Literacy Skills</a:t>
            </a:r>
          </a:p>
          <a:p>
            <a:pPr lvl="1">
              <a:buFont typeface="Arial" pitchFamily="34" charset="0"/>
              <a:buChar char="•"/>
            </a:pPr>
            <a:r>
              <a:rPr lang="en-US" sz="2600" dirty="0" smtClean="0">
                <a:solidFill>
                  <a:schemeClr val="tx1">
                    <a:lumMod val="65000"/>
                    <a:lumOff val="35000"/>
                  </a:schemeClr>
                </a:solidFill>
                <a:ea typeface="ＭＳ Ｐゴシック" pitchFamily="34" charset="-128"/>
              </a:rPr>
              <a:t>STEAM Literacy</a:t>
            </a:r>
          </a:p>
          <a:p>
            <a:pPr lvl="1">
              <a:buFont typeface="Arial" pitchFamily="34" charset="0"/>
              <a:buChar char="•"/>
            </a:pPr>
            <a:r>
              <a:rPr lang="en-US" sz="2600" dirty="0" smtClean="0">
                <a:solidFill>
                  <a:schemeClr val="tx1">
                    <a:lumMod val="65000"/>
                    <a:lumOff val="35000"/>
                  </a:schemeClr>
                </a:solidFill>
                <a:ea typeface="ＭＳ Ｐゴシック" pitchFamily="34" charset="-128"/>
              </a:rPr>
              <a:t>Digital Literacy</a:t>
            </a:r>
          </a:p>
          <a:p>
            <a:pPr>
              <a:buFont typeface="Arial" pitchFamily="34" charset="0"/>
              <a:buChar char="•"/>
            </a:pPr>
            <a:r>
              <a:rPr lang="en-US" sz="2800" dirty="0" smtClean="0">
                <a:solidFill>
                  <a:schemeClr val="tx1">
                    <a:lumMod val="65000"/>
                    <a:lumOff val="35000"/>
                  </a:schemeClr>
                </a:solidFill>
                <a:ea typeface="ＭＳ Ｐゴシック" pitchFamily="34" charset="-128"/>
              </a:rPr>
              <a:t>Common Core Learning Standards</a:t>
            </a:r>
          </a:p>
          <a:p>
            <a:pPr eaLnBrk="1" hangingPunct="1">
              <a:lnSpc>
                <a:spcPct val="150000"/>
              </a:lnSpc>
              <a:buFontTx/>
              <a:buNone/>
            </a:pPr>
            <a:endParaRPr lang="en-US" sz="1100" dirty="0" smtClean="0">
              <a:solidFill>
                <a:schemeClr val="tx1"/>
              </a:solidFill>
              <a:ea typeface="ＭＳ Ｐゴシック" pitchFamily="34" charset="-128"/>
            </a:endParaRPr>
          </a:p>
        </p:txBody>
      </p:sp>
      <p:pic>
        <p:nvPicPr>
          <p:cNvPr id="27652" name="Picture 6" descr="IMG_3504.JPG"/>
          <p:cNvPicPr>
            <a:picLocks noGrp="1" noChangeAspect="1"/>
          </p:cNvPicPr>
          <p:nvPr>
            <p:ph type="pic" sz="quarter" idx="13"/>
          </p:nvPr>
        </p:nvPicPr>
        <p:blipFill>
          <a:blip r:embed="rId3" cstate="print"/>
          <a:srcRect l="6173" r="6173"/>
          <a:stretch>
            <a:fillRect/>
          </a:stretch>
        </p:blipFill>
        <p:spPr>
          <a:noFill/>
        </p:spPr>
      </p:pic>
      <p:pic>
        <p:nvPicPr>
          <p:cNvPr id="27653" name="Picture 4" descr="DSC_0054.JPG"/>
          <p:cNvPicPr>
            <a:picLocks noGrp="1" noChangeAspect="1"/>
          </p:cNvPicPr>
          <p:nvPr>
            <p:ph type="pic" sz="quarter" idx="14"/>
          </p:nvPr>
        </p:nvPicPr>
        <p:blipFill>
          <a:blip r:embed="rId4" cstate="print"/>
          <a:srcRect l="13547" r="13547"/>
          <a:stretch>
            <a:fillRect/>
          </a:stretch>
        </p:blipFill>
        <p:spPr>
          <a:noFill/>
        </p:spPr>
      </p:pic>
      <p:pic>
        <p:nvPicPr>
          <p:cNvPr id="27651" name="Picture 4" descr="ffl no bck.gif"/>
          <p:cNvPicPr>
            <a:picLocks noChangeAspect="1"/>
          </p:cNvPicPr>
          <p:nvPr/>
        </p:nvPicPr>
        <p:blipFill>
          <a:blip r:embed="rId5" cstate="print"/>
          <a:srcRect/>
          <a:stretch>
            <a:fillRect/>
          </a:stretch>
        </p:blipFill>
        <p:spPr bwMode="auto">
          <a:xfrm>
            <a:off x="7086600" y="1447800"/>
            <a:ext cx="1524000" cy="804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dirty="0" smtClean="0">
                <a:ea typeface="ＭＳ Ｐゴシック" pitchFamily="34" charset="-128"/>
              </a:rPr>
              <a:t>Our Mission and Access</a:t>
            </a:r>
          </a:p>
        </p:txBody>
      </p:sp>
      <p:sp>
        <p:nvSpPr>
          <p:cNvPr id="5123" name="Rectangle 3"/>
          <p:cNvSpPr>
            <a:spLocks noGrp="1" noChangeArrowheads="1"/>
          </p:cNvSpPr>
          <p:nvPr>
            <p:ph idx="1"/>
          </p:nvPr>
        </p:nvSpPr>
        <p:spPr>
          <a:xfrm>
            <a:off x="228600" y="1828800"/>
            <a:ext cx="8763000" cy="4270375"/>
          </a:xfrm>
        </p:spPr>
        <p:txBody>
          <a:bodyPr rtlCol="0">
            <a:noAutofit/>
          </a:bodyPr>
          <a:lstStyle/>
          <a:p>
            <a:pPr marL="274320" indent="-274320" eaLnBrk="1" fontAlgn="auto" hangingPunct="1">
              <a:spcAft>
                <a:spcPts val="0"/>
              </a:spcAft>
              <a:buFont typeface="Wingdings" pitchFamily="2" charset="2"/>
              <a:buNone/>
              <a:defRPr/>
            </a:pPr>
            <a:r>
              <a:rPr lang="en-US" sz="2400" dirty="0" smtClean="0">
                <a:solidFill>
                  <a:schemeClr val="tx1">
                    <a:lumMod val="65000"/>
                    <a:lumOff val="35000"/>
                  </a:schemeClr>
                </a:solidFill>
                <a:ea typeface="+mn-ea"/>
              </a:rPr>
              <a:t>The mission of the Fayetteville Free Library is to provide free and open access to ideas and information</a:t>
            </a:r>
          </a:p>
          <a:p>
            <a:pPr marL="274320" indent="-274320" eaLnBrk="1" fontAlgn="auto" hangingPunct="1">
              <a:spcAft>
                <a:spcPts val="0"/>
              </a:spcAft>
              <a:buFont typeface="Wingdings" pitchFamily="2" charset="2"/>
              <a:buNone/>
              <a:defRPr/>
            </a:pPr>
            <a:r>
              <a:rPr lang="en-US" sz="2400" dirty="0" smtClean="0">
                <a:solidFill>
                  <a:schemeClr val="tx1">
                    <a:lumMod val="65000"/>
                    <a:lumOff val="35000"/>
                  </a:schemeClr>
                </a:solidFill>
                <a:ea typeface="+mn-ea"/>
              </a:rPr>
              <a:t>Our philosophy is to provide free and open access to:</a:t>
            </a:r>
          </a:p>
          <a:p>
            <a:pPr marL="320358" indent="-274320" algn="ctr" eaLnBrk="1" fontAlgn="auto" hangingPunct="1">
              <a:spcAft>
                <a:spcPts val="0"/>
              </a:spcAft>
              <a:buClr>
                <a:schemeClr val="bg2">
                  <a:lumMod val="25000"/>
                </a:schemeClr>
              </a:buClr>
              <a:buFont typeface="Wingdings" pitchFamily="2" charset="2"/>
              <a:buNone/>
              <a:defRPr/>
            </a:pPr>
            <a:r>
              <a:rPr lang="en-US" sz="2600" b="1" dirty="0" smtClean="0">
                <a:solidFill>
                  <a:schemeClr val="accent4">
                    <a:lumMod val="75000"/>
                  </a:schemeClr>
                </a:solidFill>
                <a:ea typeface="+mn-ea"/>
              </a:rPr>
              <a:t>Content  *  Technology  *  Spaces  *  Each other</a:t>
            </a:r>
            <a:endParaRPr lang="en-US" sz="2400" dirty="0" smtClean="0">
              <a:solidFill>
                <a:schemeClr val="accent4">
                  <a:lumMod val="75000"/>
                </a:schemeClr>
              </a:solidFill>
              <a:ea typeface="+mn-ea"/>
            </a:endParaRPr>
          </a:p>
          <a:p>
            <a:pPr marL="320358" indent="-274320" eaLnBrk="1" fontAlgn="auto" hangingPunct="1">
              <a:spcAft>
                <a:spcPts val="0"/>
              </a:spcAft>
              <a:buClr>
                <a:schemeClr val="bg2">
                  <a:lumMod val="25000"/>
                </a:schemeClr>
              </a:buClr>
              <a:buFont typeface="Wingdings" pitchFamily="2" charset="2"/>
              <a:buNone/>
              <a:defRPr/>
            </a:pPr>
            <a:r>
              <a:rPr lang="en-US" sz="2400" dirty="0" smtClean="0">
                <a:solidFill>
                  <a:schemeClr val="tx1">
                    <a:lumMod val="65000"/>
                    <a:lumOff val="35000"/>
                  </a:schemeClr>
                </a:solidFill>
                <a:ea typeface="+mn-ea"/>
              </a:rPr>
              <a:t>To help community members transform their own lives.</a:t>
            </a:r>
          </a:p>
        </p:txBody>
      </p:sp>
      <p:pic>
        <p:nvPicPr>
          <p:cNvPr id="5" name="Picture 4" descr="ffl no bck.gif"/>
          <p:cNvPicPr>
            <a:picLocks noChangeAspect="1"/>
          </p:cNvPicPr>
          <p:nvPr/>
        </p:nvPicPr>
        <p:blipFill>
          <a:blip r:embed="rId3" cstate="print"/>
          <a:srcRect/>
          <a:stretch>
            <a:fillRect/>
          </a:stretch>
        </p:blipFill>
        <p:spPr bwMode="auto">
          <a:xfrm>
            <a:off x="3886200" y="5900737"/>
            <a:ext cx="1524000" cy="804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304800" y="4800600"/>
            <a:ext cx="8418513" cy="566738"/>
          </a:xfrm>
        </p:spPr>
        <p:txBody>
          <a:bodyPr>
            <a:normAutofit fontScale="90000"/>
          </a:bodyPr>
          <a:lstStyle/>
          <a:p>
            <a:pPr eaLnBrk="1" hangingPunct="1"/>
            <a:r>
              <a:rPr lang="en-US" sz="3600" dirty="0" smtClean="0">
                <a:ea typeface="ＭＳ Ｐゴシック" pitchFamily="34" charset="-128"/>
              </a:rPr>
              <a:t>Culture of Innovation</a:t>
            </a:r>
          </a:p>
        </p:txBody>
      </p:sp>
      <p:pic>
        <p:nvPicPr>
          <p:cNvPr id="31747" name="Content Placeholder 11" descr="8589754462_97ebb42245_o.jpg"/>
          <p:cNvPicPr>
            <a:picLocks noGrp="1" noChangeAspect="1"/>
          </p:cNvPicPr>
          <p:nvPr>
            <p:ph type="pic" idx="1"/>
          </p:nvPr>
        </p:nvPicPr>
        <p:blipFill>
          <a:blip r:embed="rId3" cstate="print"/>
          <a:stretch>
            <a:fillRect/>
          </a:stretch>
        </p:blipFill>
        <p:spPr>
          <a:xfrm>
            <a:off x="1299586" y="457199"/>
            <a:ext cx="6546226" cy="4352544"/>
          </a:xfrm>
          <a:solidFill>
            <a:srgbClr val="EDEDED"/>
          </a:solidFill>
        </p:spPr>
      </p:pic>
      <p:sp>
        <p:nvSpPr>
          <p:cNvPr id="7171" name="Rectangle 3"/>
          <p:cNvSpPr>
            <a:spLocks noGrp="1" noChangeArrowheads="1"/>
          </p:cNvSpPr>
          <p:nvPr>
            <p:ph type="body" sz="half" idx="2"/>
          </p:nvPr>
        </p:nvSpPr>
        <p:spPr/>
        <p:txBody>
          <a:bodyPr rtlCol="0" anchor="ctr">
            <a:normAutofit lnSpcReduction="10000"/>
          </a:bodyPr>
          <a:lstStyle/>
          <a:p>
            <a:pPr marL="274320" indent="-274320" eaLnBrk="1" fontAlgn="auto" hangingPunct="1">
              <a:spcAft>
                <a:spcPts val="0"/>
              </a:spcAft>
              <a:buFont typeface="Arial" pitchFamily="34" charset="0"/>
              <a:buChar char="•"/>
              <a:defRPr/>
            </a:pPr>
            <a:r>
              <a:rPr lang="en-US" sz="2400" dirty="0" smtClean="0">
                <a:ea typeface="+mn-ea"/>
              </a:rPr>
              <a:t>What is it?</a:t>
            </a:r>
          </a:p>
          <a:p>
            <a:pPr marL="274320" indent="-274320" eaLnBrk="1" fontAlgn="auto" hangingPunct="1">
              <a:spcAft>
                <a:spcPts val="0"/>
              </a:spcAft>
              <a:buFont typeface="Arial" pitchFamily="34" charset="0"/>
              <a:buChar char="•"/>
              <a:defRPr/>
            </a:pPr>
            <a:r>
              <a:rPr lang="en-US" sz="2400" dirty="0" smtClean="0">
                <a:ea typeface="+mn-ea"/>
              </a:rPr>
              <a:t>How do you create it</a:t>
            </a:r>
            <a:r>
              <a:rPr lang="en-US" sz="1600" dirty="0" smtClean="0">
                <a:ea typeface="+mn-ea"/>
              </a:rPr>
              <a:t>?</a:t>
            </a:r>
          </a:p>
        </p:txBody>
      </p:sp>
      <p:pic>
        <p:nvPicPr>
          <p:cNvPr id="6" name="Picture 4" descr="ffl no bck.gif"/>
          <p:cNvPicPr>
            <a:picLocks noChangeAspect="1"/>
          </p:cNvPicPr>
          <p:nvPr/>
        </p:nvPicPr>
        <p:blipFill>
          <a:blip r:embed="rId4" cstate="print"/>
          <a:srcRect/>
          <a:stretch>
            <a:fillRect/>
          </a:stretch>
        </p:blipFill>
        <p:spPr bwMode="auto">
          <a:xfrm>
            <a:off x="3886200" y="5900737"/>
            <a:ext cx="1524000" cy="804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en-US" smtClean="0">
                <a:ea typeface="ＭＳ Ｐゴシック" pitchFamily="34" charset="-128"/>
              </a:rPr>
              <a:t>Barriers to Innovation</a:t>
            </a:r>
          </a:p>
        </p:txBody>
      </p:sp>
      <p:sp>
        <p:nvSpPr>
          <p:cNvPr id="33794" name="Rectangle 3"/>
          <p:cNvSpPr>
            <a:spLocks noGrp="1" noChangeArrowheads="1"/>
          </p:cNvSpPr>
          <p:nvPr>
            <p:ph sz="half" idx="1"/>
          </p:nvPr>
        </p:nvSpPr>
        <p:spPr>
          <a:xfrm>
            <a:off x="403412" y="1981200"/>
            <a:ext cx="3931920" cy="3763963"/>
          </a:xfrm>
        </p:spPr>
        <p:txBody>
          <a:bodyPr anchor="ctr"/>
          <a:lstStyle/>
          <a:p>
            <a:pPr eaLnBrk="1" hangingPunct="1">
              <a:buFont typeface="Arial" pitchFamily="34" charset="0"/>
              <a:buChar char="•"/>
            </a:pPr>
            <a:r>
              <a:rPr lang="en-US" sz="2800" dirty="0" smtClean="0">
                <a:ea typeface="ＭＳ Ｐゴシック" pitchFamily="34" charset="-128"/>
              </a:rPr>
              <a:t>Funding</a:t>
            </a:r>
          </a:p>
          <a:p>
            <a:pPr eaLnBrk="1" hangingPunct="1">
              <a:buFont typeface="Arial" pitchFamily="34" charset="0"/>
              <a:buChar char="•"/>
            </a:pPr>
            <a:r>
              <a:rPr lang="en-US" sz="2800" dirty="0" smtClean="0">
                <a:ea typeface="ＭＳ Ｐゴシック" pitchFamily="34" charset="-128"/>
              </a:rPr>
              <a:t>Decision Makers</a:t>
            </a:r>
          </a:p>
          <a:p>
            <a:pPr eaLnBrk="1" hangingPunct="1">
              <a:buFont typeface="Arial" pitchFamily="34" charset="0"/>
              <a:buChar char="•"/>
            </a:pPr>
            <a:r>
              <a:rPr lang="en-US" sz="2800" dirty="0" smtClean="0">
                <a:ea typeface="ＭＳ Ｐゴシック" pitchFamily="34" charset="-128"/>
              </a:rPr>
              <a:t>Space</a:t>
            </a:r>
          </a:p>
          <a:p>
            <a:pPr eaLnBrk="1" hangingPunct="1">
              <a:buFont typeface="Arial" pitchFamily="34" charset="0"/>
              <a:buChar char="•"/>
            </a:pPr>
            <a:r>
              <a:rPr lang="en-US" sz="2800" dirty="0" smtClean="0">
                <a:ea typeface="ＭＳ Ｐゴシック" pitchFamily="34" charset="-128"/>
              </a:rPr>
              <a:t>Safety/Liability</a:t>
            </a:r>
          </a:p>
        </p:txBody>
      </p:sp>
      <p:pic>
        <p:nvPicPr>
          <p:cNvPr id="8" name="Picture 6" descr="S:\FFL Pictures\2013\STEAMPunk\011.JPG"/>
          <p:cNvPicPr>
            <a:picLocks noChangeAspect="1" noChangeArrowheads="1"/>
          </p:cNvPicPr>
          <p:nvPr/>
        </p:nvPicPr>
        <p:blipFill>
          <a:blip r:embed="rId3" cstate="print"/>
          <a:srcRect t="14294" b="12396"/>
          <a:stretch>
            <a:fillRect/>
          </a:stretch>
        </p:blipFill>
        <p:spPr bwMode="auto">
          <a:xfrm>
            <a:off x="4953000" y="1981200"/>
            <a:ext cx="3657600" cy="3588589"/>
          </a:xfrm>
          <a:prstGeom prst="rect">
            <a:avLst/>
          </a:prstGeom>
          <a:noFill/>
          <a:ln w="9525">
            <a:noFill/>
            <a:miter lim="800000"/>
            <a:headEnd/>
            <a:tailEnd/>
          </a:ln>
        </p:spPr>
      </p:pic>
      <p:pic>
        <p:nvPicPr>
          <p:cNvPr id="5" name="Picture 4" descr="ffl no bck.gif"/>
          <p:cNvPicPr>
            <a:picLocks noChangeAspect="1"/>
          </p:cNvPicPr>
          <p:nvPr/>
        </p:nvPicPr>
        <p:blipFill>
          <a:blip r:embed="rId4" cstate="print"/>
          <a:srcRect/>
          <a:stretch>
            <a:fillRect/>
          </a:stretch>
        </p:blipFill>
        <p:spPr bwMode="auto">
          <a:xfrm>
            <a:off x="3886200" y="5900737"/>
            <a:ext cx="1524000" cy="804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7" name="Picture 7" descr="S:\FFL Pictures\2013\CL, Fab Lab, Family Rm\DSC_0063.JPG"/>
          <p:cNvPicPr>
            <a:picLocks noChangeAspect="1" noChangeArrowheads="1"/>
          </p:cNvPicPr>
          <p:nvPr/>
        </p:nvPicPr>
        <p:blipFill>
          <a:blip r:embed="rId3" cstate="print"/>
          <a:stretch>
            <a:fillRect/>
          </a:stretch>
        </p:blipFill>
        <p:spPr bwMode="auto">
          <a:xfrm>
            <a:off x="4648200" y="228600"/>
            <a:ext cx="2057400" cy="2743200"/>
          </a:xfrm>
          <a:prstGeom prst="rect">
            <a:avLst/>
          </a:prstGeom>
          <a:noFill/>
        </p:spPr>
      </p:pic>
      <p:sp>
        <p:nvSpPr>
          <p:cNvPr id="11" name="TextBox 10"/>
          <p:cNvSpPr txBox="1"/>
          <p:nvPr/>
        </p:nvSpPr>
        <p:spPr>
          <a:xfrm>
            <a:off x="4572000" y="2286000"/>
            <a:ext cx="2743200" cy="830997"/>
          </a:xfrm>
          <a:prstGeom prst="rect">
            <a:avLst/>
          </a:prstGeom>
          <a:solidFill>
            <a:schemeClr val="bg1"/>
          </a:solidFill>
          <a:ln>
            <a:solidFill>
              <a:schemeClr val="bg1"/>
            </a:solidFill>
          </a:ln>
        </p:spPr>
        <p:txBody>
          <a:bodyPr wrap="square" rtlCol="0">
            <a:spAutoFit/>
          </a:bodyPr>
          <a:lstStyle/>
          <a:p>
            <a:endParaRPr lang="en-US" dirty="0" smtClean="0"/>
          </a:p>
          <a:p>
            <a:endParaRPr lang="en-US" dirty="0"/>
          </a:p>
        </p:txBody>
      </p:sp>
      <p:sp>
        <p:nvSpPr>
          <p:cNvPr id="35841" name="Title 1"/>
          <p:cNvSpPr>
            <a:spLocks noGrp="1"/>
          </p:cNvSpPr>
          <p:nvPr>
            <p:ph type="title"/>
          </p:nvPr>
        </p:nvSpPr>
        <p:spPr>
          <a:xfrm>
            <a:off x="4953000" y="2365248"/>
            <a:ext cx="3962400" cy="871538"/>
          </a:xfrm>
        </p:spPr>
        <p:txBody>
          <a:bodyPr>
            <a:normAutofit/>
          </a:bodyPr>
          <a:lstStyle/>
          <a:p>
            <a:pPr eaLnBrk="1" hangingPunct="1"/>
            <a:r>
              <a:rPr lang="en-US" sz="3600" dirty="0" smtClean="0">
                <a:ea typeface="ＭＳ Ｐゴシック" pitchFamily="34" charset="-128"/>
              </a:rPr>
              <a:t>FFL </a:t>
            </a:r>
            <a:r>
              <a:rPr lang="en-US" sz="3600" dirty="0" err="1" smtClean="0">
                <a:ea typeface="ＭＳ Ｐゴシック" pitchFamily="34" charset="-128"/>
              </a:rPr>
              <a:t>Makerspaces</a:t>
            </a:r>
            <a:endParaRPr lang="en-US" sz="3600" dirty="0" smtClean="0">
              <a:ea typeface="ＭＳ Ｐゴシック" pitchFamily="34" charset="-128"/>
            </a:endParaRPr>
          </a:p>
        </p:txBody>
      </p:sp>
      <p:pic>
        <p:nvPicPr>
          <p:cNvPr id="35842" name="Picture Placeholder 6"/>
          <p:cNvPicPr>
            <a:picLocks noGrp="1" noChangeAspect="1"/>
          </p:cNvPicPr>
          <p:nvPr>
            <p:ph type="pic" idx="1"/>
          </p:nvPr>
        </p:nvPicPr>
        <p:blipFill>
          <a:blip r:embed="rId4" cstate="print"/>
          <a:srcRect l="16317" r="16317"/>
          <a:stretch>
            <a:fillRect/>
          </a:stretch>
        </p:blipFill>
        <p:spPr>
          <a:xfrm>
            <a:off x="277905" y="2365248"/>
            <a:ext cx="4240119" cy="4187952"/>
          </a:xfrm>
          <a:solidFill>
            <a:srgbClr val="EDEDED"/>
          </a:solidFill>
        </p:spPr>
      </p:pic>
      <p:sp>
        <p:nvSpPr>
          <p:cNvPr id="35843" name="Content Placeholder 2"/>
          <p:cNvSpPr>
            <a:spLocks noGrp="1"/>
          </p:cNvSpPr>
          <p:nvPr>
            <p:ph type="body" sz="half" idx="2"/>
          </p:nvPr>
        </p:nvSpPr>
        <p:spPr>
          <a:xfrm>
            <a:off x="4953000" y="3276600"/>
            <a:ext cx="3886200" cy="3048000"/>
          </a:xfrm>
        </p:spPr>
        <p:txBody>
          <a:bodyPr/>
          <a:lstStyle/>
          <a:p>
            <a:pPr eaLnBrk="1" hangingPunct="1">
              <a:buFont typeface="Arial" pitchFamily="34" charset="0"/>
              <a:buChar char="•"/>
            </a:pPr>
            <a:r>
              <a:rPr lang="en-US" sz="2400" dirty="0" smtClean="0">
                <a:solidFill>
                  <a:schemeClr val="tx1"/>
                </a:solidFill>
                <a:ea typeface="ＭＳ Ｐゴシック" pitchFamily="34" charset="-128"/>
              </a:rPr>
              <a:t>Space-free making</a:t>
            </a:r>
          </a:p>
          <a:p>
            <a:pPr eaLnBrk="1" hangingPunct="1">
              <a:buFont typeface="Arial" pitchFamily="34" charset="0"/>
              <a:buChar char="•"/>
            </a:pPr>
            <a:r>
              <a:rPr lang="en-US" sz="2400" dirty="0" smtClean="0">
                <a:solidFill>
                  <a:schemeClr val="tx1"/>
                </a:solidFill>
                <a:ea typeface="ＭＳ Ｐゴシック" pitchFamily="34" charset="-128"/>
              </a:rPr>
              <a:t>FFL Creation Lab</a:t>
            </a:r>
          </a:p>
          <a:p>
            <a:pPr eaLnBrk="1" hangingPunct="1">
              <a:buFont typeface="Arial" pitchFamily="34" charset="0"/>
              <a:buChar char="•"/>
            </a:pPr>
            <a:r>
              <a:rPr lang="en-US" sz="2400" dirty="0" smtClean="0">
                <a:solidFill>
                  <a:schemeClr val="tx1"/>
                </a:solidFill>
                <a:ea typeface="ＭＳ Ｐゴシック" pitchFamily="34" charset="-128"/>
              </a:rPr>
              <a:t>FFL </a:t>
            </a:r>
            <a:r>
              <a:rPr lang="en-US" sz="2400" dirty="0" err="1" smtClean="0">
                <a:solidFill>
                  <a:schemeClr val="tx1"/>
                </a:solidFill>
                <a:ea typeface="ＭＳ Ｐゴシック" pitchFamily="34" charset="-128"/>
              </a:rPr>
              <a:t>Fab</a:t>
            </a:r>
            <a:r>
              <a:rPr lang="en-US" sz="2400" dirty="0" smtClean="0">
                <a:solidFill>
                  <a:schemeClr val="tx1"/>
                </a:solidFill>
                <a:ea typeface="ＭＳ Ｐゴシック" pitchFamily="34" charset="-128"/>
              </a:rPr>
              <a:t> Lab</a:t>
            </a:r>
          </a:p>
          <a:p>
            <a:pPr eaLnBrk="1" hangingPunct="1">
              <a:buFont typeface="Arial" pitchFamily="34" charset="0"/>
              <a:buChar char="•"/>
            </a:pPr>
            <a:r>
              <a:rPr lang="en-US" sz="2400" dirty="0" smtClean="0">
                <a:solidFill>
                  <a:schemeClr val="tx1"/>
                </a:solidFill>
                <a:ea typeface="ＭＳ Ｐゴシック" pitchFamily="34" charset="-128"/>
              </a:rPr>
              <a:t>FFL Family Room</a:t>
            </a:r>
          </a:p>
          <a:p>
            <a:pPr eaLnBrk="1" hangingPunct="1">
              <a:buFont typeface="Arial" pitchFamily="34" charset="0"/>
              <a:buChar char="•"/>
            </a:pPr>
            <a:r>
              <a:rPr lang="en-US" sz="2400" dirty="0" smtClean="0">
                <a:solidFill>
                  <a:schemeClr val="tx1"/>
                </a:solidFill>
                <a:ea typeface="ＭＳ Ｐゴシック" pitchFamily="34" charset="-128"/>
              </a:rPr>
              <a:t>Little Makers Area</a:t>
            </a:r>
          </a:p>
          <a:p>
            <a:pPr eaLnBrk="1" hangingPunct="1"/>
            <a:endParaRPr lang="en-US" dirty="0" smtClean="0">
              <a:solidFill>
                <a:schemeClr val="tx1"/>
              </a:solidFill>
              <a:ea typeface="ＭＳ Ｐゴシック" pitchFamily="34" charset="-128"/>
            </a:endParaRPr>
          </a:p>
          <a:p>
            <a:pPr eaLnBrk="1" hangingPunct="1"/>
            <a:endParaRPr lang="en-US" dirty="0" smtClean="0">
              <a:solidFill>
                <a:schemeClr val="tx1"/>
              </a:solidFill>
              <a:ea typeface="ＭＳ Ｐゴシック" pitchFamily="34" charset="-128"/>
            </a:endParaRPr>
          </a:p>
        </p:txBody>
      </p:sp>
      <p:pic>
        <p:nvPicPr>
          <p:cNvPr id="35845" name="Picture 7" descr="http://farm9.staticflickr.com/8470/8120285184_aa7413e77e_o.jpg"/>
          <p:cNvPicPr>
            <a:picLocks noGrp="1" noChangeAspect="1" noChangeArrowheads="1"/>
          </p:cNvPicPr>
          <p:nvPr>
            <p:ph type="pic" sz="quarter" idx="13"/>
          </p:nvPr>
        </p:nvPicPr>
        <p:blipFill>
          <a:blip r:embed="rId5" cstate="print"/>
          <a:srcRect l="12053" r="12053"/>
          <a:stretch>
            <a:fillRect/>
          </a:stretch>
        </p:blipFill>
        <p:spPr>
          <a:noFill/>
        </p:spPr>
      </p:pic>
      <p:pic>
        <p:nvPicPr>
          <p:cNvPr id="35846" name="Picture 11" descr="http://farm6.staticflickr.com/5443/9138641266_56304a430f_z.jpg"/>
          <p:cNvPicPr preferRelativeResize="0">
            <a:picLocks noGrp="1" noChangeArrowheads="1"/>
          </p:cNvPicPr>
          <p:nvPr>
            <p:ph type="pic" sz="quarter" idx="14"/>
          </p:nvPr>
        </p:nvPicPr>
        <p:blipFill>
          <a:blip r:embed="rId6" cstate="print"/>
          <a:srcRect l="7317" r="8781"/>
          <a:stretch>
            <a:fillRect/>
          </a:stretch>
        </p:blipFill>
        <p:spPr>
          <a:xfrm>
            <a:off x="2438400" y="228600"/>
            <a:ext cx="2057400" cy="2039112"/>
          </a:xfrm>
          <a:noFill/>
        </p:spPr>
      </p:pic>
      <p:pic>
        <p:nvPicPr>
          <p:cNvPr id="35844" name="Picture 4" descr="ffl no bck.gif"/>
          <p:cNvPicPr>
            <a:picLocks noChangeAspect="1"/>
          </p:cNvPicPr>
          <p:nvPr/>
        </p:nvPicPr>
        <p:blipFill>
          <a:blip r:embed="rId7" cstate="print"/>
          <a:srcRect/>
          <a:stretch>
            <a:fillRect/>
          </a:stretch>
        </p:blipFill>
        <p:spPr bwMode="auto">
          <a:xfrm>
            <a:off x="6172200" y="5748337"/>
            <a:ext cx="1524000" cy="804863"/>
          </a:xfrm>
          <a:prstGeom prst="rect">
            <a:avLst/>
          </a:prstGeom>
          <a:noFill/>
          <a:ln w="9525">
            <a:noFill/>
            <a:miter lim="800000"/>
            <a:headEnd/>
            <a:tailEnd/>
          </a:ln>
        </p:spPr>
      </p:pic>
      <p:pic>
        <p:nvPicPr>
          <p:cNvPr id="35848" name="Picture 8" descr="S:\FFL Pictures\2013\Minecraft\DSC_0109.JPG"/>
          <p:cNvPicPr>
            <a:picLocks noChangeAspect="1" noChangeArrowheads="1"/>
          </p:cNvPicPr>
          <p:nvPr/>
        </p:nvPicPr>
        <p:blipFill>
          <a:blip r:embed="rId8" cstate="print"/>
          <a:srcRect t="11394" r="51080" b="15683"/>
          <a:stretch>
            <a:fillRect/>
          </a:stretch>
        </p:blipFill>
        <p:spPr bwMode="auto">
          <a:xfrm>
            <a:off x="6858000" y="228600"/>
            <a:ext cx="2057400" cy="203911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199" y="914400"/>
            <a:ext cx="7391401" cy="1143000"/>
          </a:xfrm>
        </p:spPr>
        <p:txBody>
          <a:bodyPr/>
          <a:lstStyle/>
          <a:p>
            <a:pPr eaLnBrk="1" hangingPunct="1"/>
            <a:r>
              <a:rPr lang="en-US" smtClean="0">
                <a:ea typeface="ＭＳ Ｐゴシック" pitchFamily="34" charset="-128"/>
              </a:rPr>
              <a:t>Community Engagement</a:t>
            </a:r>
          </a:p>
        </p:txBody>
      </p:sp>
      <p:sp>
        <p:nvSpPr>
          <p:cNvPr id="37890" name="Content Placeholder 2"/>
          <p:cNvSpPr>
            <a:spLocks noGrp="1"/>
          </p:cNvSpPr>
          <p:nvPr>
            <p:ph sz="half" idx="1"/>
          </p:nvPr>
        </p:nvSpPr>
        <p:spPr/>
        <p:txBody>
          <a:bodyPr/>
          <a:lstStyle/>
          <a:p>
            <a:pPr eaLnBrk="1" hangingPunct="1"/>
            <a:r>
              <a:rPr lang="en-US" sz="2400" smtClean="0">
                <a:ea typeface="ＭＳ Ｐゴシック" pitchFamily="34" charset="-128"/>
              </a:rPr>
              <a:t>The communities needs, desires, and aspirations TODAY inform our planning and services. </a:t>
            </a:r>
          </a:p>
          <a:p>
            <a:pPr eaLnBrk="1" hangingPunct="1"/>
            <a:r>
              <a:rPr lang="en-US" sz="2400" smtClean="0">
                <a:ea typeface="ＭＳ Ｐゴシック" pitchFamily="34" charset="-128"/>
              </a:rPr>
              <a:t>The community drives the library agenda.</a:t>
            </a:r>
          </a:p>
          <a:p>
            <a:pPr eaLnBrk="1" hangingPunct="1"/>
            <a:endParaRPr lang="en-US" smtClean="0">
              <a:ea typeface="ＭＳ Ｐゴシック" pitchFamily="34" charset="-128"/>
            </a:endParaRPr>
          </a:p>
        </p:txBody>
      </p:sp>
      <p:pic>
        <p:nvPicPr>
          <p:cNvPr id="37891" name="Picture 5" descr="http://farm8.staticflickr.com/7011/6667578337_bc88eb2f46_o.jpg"/>
          <p:cNvPicPr>
            <a:picLocks noGrp="1" noChangeAspect="1" noChangeArrowheads="1"/>
          </p:cNvPicPr>
          <p:nvPr>
            <p:ph sz="half" idx="13"/>
          </p:nvPr>
        </p:nvPicPr>
        <p:blipFill>
          <a:blip r:embed="rId3" cstate="print"/>
          <a:srcRect t="41452" b="16291"/>
          <a:stretch>
            <a:fillRect/>
          </a:stretch>
        </p:blipFill>
        <p:spPr>
          <a:xfrm>
            <a:off x="457199" y="4343400"/>
            <a:ext cx="7388352" cy="1752600"/>
          </a:xfrm>
          <a:noFill/>
        </p:spPr>
      </p:pic>
      <p:pic>
        <p:nvPicPr>
          <p:cNvPr id="6" name="Picture 5" descr="ffl no bck.gif"/>
          <p:cNvPicPr>
            <a:picLocks noChangeAspect="1"/>
          </p:cNvPicPr>
          <p:nvPr/>
        </p:nvPicPr>
        <p:blipFill>
          <a:blip r:embed="rId4" cstate="print"/>
          <a:srcRect/>
          <a:stretch>
            <a:fillRect/>
          </a:stretch>
        </p:blipFill>
        <p:spPr bwMode="auto">
          <a:xfrm>
            <a:off x="3886200" y="5900737"/>
            <a:ext cx="1524000" cy="804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953000" y="228600"/>
            <a:ext cx="3108960" cy="871538"/>
          </a:xfrm>
        </p:spPr>
        <p:txBody>
          <a:bodyPr/>
          <a:lstStyle/>
          <a:p>
            <a:r>
              <a:rPr lang="en-US" dirty="0" smtClean="0"/>
              <a:t>Tools and Tech</a:t>
            </a:r>
            <a:endParaRPr lang="en-US" dirty="0"/>
          </a:p>
        </p:txBody>
      </p:sp>
      <p:pic>
        <p:nvPicPr>
          <p:cNvPr id="39940" name="Picture 8" descr="20130311_183856.jpg"/>
          <p:cNvPicPr>
            <a:picLocks noGrp="1" noChangeAspect="1"/>
          </p:cNvPicPr>
          <p:nvPr>
            <p:ph type="pic" idx="1"/>
          </p:nvPr>
        </p:nvPicPr>
        <p:blipFill>
          <a:blip r:embed="rId3" cstate="print"/>
          <a:srcRect l="12031" r="12031"/>
          <a:stretch>
            <a:fillRect/>
          </a:stretch>
        </p:blipFill>
        <p:spPr>
          <a:noFill/>
        </p:spPr>
      </p:pic>
      <p:sp>
        <p:nvSpPr>
          <p:cNvPr id="10" name="Text Placeholder 9"/>
          <p:cNvSpPr>
            <a:spLocks noGrp="1"/>
          </p:cNvSpPr>
          <p:nvPr>
            <p:ph type="body" sz="half" idx="2"/>
          </p:nvPr>
        </p:nvSpPr>
        <p:spPr>
          <a:xfrm>
            <a:off x="4953000" y="1219200"/>
            <a:ext cx="3108960" cy="4924425"/>
          </a:xfrm>
        </p:spPr>
        <p:txBody>
          <a:bodyPr>
            <a:normAutofit fontScale="92500" lnSpcReduction="10000"/>
          </a:bodyPr>
          <a:lstStyle/>
          <a:p>
            <a:pPr marL="274320" indent="-274320" fontAlgn="auto">
              <a:spcAft>
                <a:spcPts val="0"/>
              </a:spcAft>
              <a:buClr>
                <a:schemeClr val="bg1">
                  <a:lumMod val="65000"/>
                </a:schemeClr>
              </a:buClr>
              <a:defRPr/>
            </a:pPr>
            <a:r>
              <a:rPr lang="en-US" sz="2800" dirty="0" smtClean="0">
                <a:solidFill>
                  <a:schemeClr val="tx1">
                    <a:lumMod val="85000"/>
                    <a:lumOff val="15000"/>
                  </a:schemeClr>
                </a:solidFill>
              </a:rPr>
              <a:t>FFL Creation Lab</a:t>
            </a:r>
          </a:p>
          <a:p>
            <a:pPr marL="548958" lvl="1" indent="-274320" fontAlgn="auto">
              <a:spcAft>
                <a:spcPts val="0"/>
              </a:spcAft>
              <a:buClr>
                <a:schemeClr val="accent1">
                  <a:lumMod val="60000"/>
                  <a:lumOff val="40000"/>
                </a:schemeClr>
              </a:buClr>
              <a:defRPr/>
            </a:pPr>
            <a:r>
              <a:rPr lang="en-US" sz="2300" dirty="0" smtClean="0">
                <a:solidFill>
                  <a:schemeClr val="tx1"/>
                </a:solidFill>
              </a:rPr>
              <a:t>Green screen</a:t>
            </a:r>
          </a:p>
          <a:p>
            <a:pPr marL="548958" lvl="1" indent="-274320" fontAlgn="auto">
              <a:spcAft>
                <a:spcPts val="0"/>
              </a:spcAft>
              <a:buClr>
                <a:schemeClr val="accent1">
                  <a:lumMod val="60000"/>
                  <a:lumOff val="40000"/>
                </a:schemeClr>
              </a:buClr>
              <a:defRPr/>
            </a:pPr>
            <a:r>
              <a:rPr lang="en-US" sz="2300" dirty="0" smtClean="0">
                <a:solidFill>
                  <a:schemeClr val="tx1"/>
                </a:solidFill>
              </a:rPr>
              <a:t>Podcasting station</a:t>
            </a:r>
          </a:p>
          <a:p>
            <a:pPr marL="548958" lvl="1" indent="-274320" fontAlgn="auto">
              <a:spcAft>
                <a:spcPts val="0"/>
              </a:spcAft>
              <a:buClr>
                <a:schemeClr val="accent1">
                  <a:lumMod val="60000"/>
                  <a:lumOff val="40000"/>
                </a:schemeClr>
              </a:buClr>
              <a:defRPr/>
            </a:pPr>
            <a:r>
              <a:rPr lang="en-US" sz="2300" dirty="0" smtClean="0">
                <a:solidFill>
                  <a:schemeClr val="tx1"/>
                </a:solidFill>
              </a:rPr>
              <a:t>Photo &amp; video editing software</a:t>
            </a:r>
          </a:p>
          <a:p>
            <a:pPr marL="548958" lvl="1" indent="-274320" fontAlgn="auto">
              <a:spcAft>
                <a:spcPts val="0"/>
              </a:spcAft>
              <a:buClr>
                <a:schemeClr val="accent1">
                  <a:lumMod val="60000"/>
                  <a:lumOff val="40000"/>
                </a:schemeClr>
              </a:buClr>
              <a:defRPr/>
            </a:pPr>
            <a:r>
              <a:rPr lang="en-US" sz="2300" dirty="0" smtClean="0">
                <a:solidFill>
                  <a:schemeClr val="tx1"/>
                </a:solidFill>
              </a:rPr>
              <a:t>Video cameras</a:t>
            </a:r>
          </a:p>
          <a:p>
            <a:pPr marL="548958" lvl="1" indent="-274320" fontAlgn="auto">
              <a:spcAft>
                <a:spcPts val="0"/>
              </a:spcAft>
              <a:buClr>
                <a:schemeClr val="accent1">
                  <a:lumMod val="60000"/>
                  <a:lumOff val="40000"/>
                </a:schemeClr>
              </a:buClr>
              <a:defRPr/>
            </a:pPr>
            <a:endParaRPr lang="en-US" sz="2300" dirty="0" smtClean="0">
              <a:solidFill>
                <a:schemeClr val="tx1"/>
              </a:solidFill>
            </a:endParaRPr>
          </a:p>
          <a:p>
            <a:pPr marL="274320" indent="-274320" fontAlgn="auto">
              <a:spcAft>
                <a:spcPts val="0"/>
              </a:spcAft>
              <a:buClr>
                <a:schemeClr val="bg1">
                  <a:lumMod val="65000"/>
                </a:schemeClr>
              </a:buClr>
              <a:defRPr/>
            </a:pPr>
            <a:r>
              <a:rPr lang="en-US" sz="3300" dirty="0" smtClean="0">
                <a:solidFill>
                  <a:schemeClr val="tx1">
                    <a:lumMod val="85000"/>
                    <a:lumOff val="15000"/>
                  </a:schemeClr>
                </a:solidFill>
              </a:rPr>
              <a:t>FFL </a:t>
            </a:r>
            <a:r>
              <a:rPr lang="en-US" sz="3300" dirty="0" err="1" smtClean="0">
                <a:solidFill>
                  <a:schemeClr val="tx1">
                    <a:lumMod val="85000"/>
                    <a:lumOff val="15000"/>
                  </a:schemeClr>
                </a:solidFill>
              </a:rPr>
              <a:t>Fab</a:t>
            </a:r>
            <a:r>
              <a:rPr lang="en-US" sz="3300" dirty="0" smtClean="0">
                <a:solidFill>
                  <a:schemeClr val="tx1">
                    <a:lumMod val="85000"/>
                    <a:lumOff val="15000"/>
                  </a:schemeClr>
                </a:solidFill>
              </a:rPr>
              <a:t> Lab:</a:t>
            </a:r>
          </a:p>
          <a:p>
            <a:pPr marL="548958" lvl="1" indent="-274320" fontAlgn="auto">
              <a:spcAft>
                <a:spcPts val="0"/>
              </a:spcAft>
              <a:buClr>
                <a:schemeClr val="accent1">
                  <a:lumMod val="60000"/>
                  <a:lumOff val="40000"/>
                </a:schemeClr>
              </a:buClr>
              <a:defRPr/>
            </a:pPr>
            <a:r>
              <a:rPr lang="en-US" sz="2300" dirty="0" smtClean="0">
                <a:solidFill>
                  <a:schemeClr val="tx1"/>
                </a:solidFill>
              </a:rPr>
              <a:t>Sewing machines</a:t>
            </a:r>
          </a:p>
          <a:p>
            <a:pPr marL="548958" lvl="1" indent="-274320" fontAlgn="auto">
              <a:spcAft>
                <a:spcPts val="0"/>
              </a:spcAft>
              <a:buClr>
                <a:schemeClr val="accent1">
                  <a:lumMod val="60000"/>
                  <a:lumOff val="40000"/>
                </a:schemeClr>
              </a:buClr>
              <a:defRPr/>
            </a:pPr>
            <a:r>
              <a:rPr lang="en-US" sz="2300" dirty="0" smtClean="0">
                <a:solidFill>
                  <a:schemeClr val="tx1"/>
                </a:solidFill>
              </a:rPr>
              <a:t>Vinyl cutter</a:t>
            </a:r>
          </a:p>
          <a:p>
            <a:pPr marL="548958" lvl="1" indent="-274320" fontAlgn="auto">
              <a:spcAft>
                <a:spcPts val="0"/>
              </a:spcAft>
              <a:buClr>
                <a:schemeClr val="accent1">
                  <a:lumMod val="60000"/>
                  <a:lumOff val="40000"/>
                </a:schemeClr>
              </a:buClr>
              <a:defRPr/>
            </a:pPr>
            <a:r>
              <a:rPr lang="en-US" sz="2300" dirty="0" smtClean="0">
                <a:solidFill>
                  <a:schemeClr val="tx1"/>
                </a:solidFill>
              </a:rPr>
              <a:t>Hand tools</a:t>
            </a:r>
          </a:p>
          <a:p>
            <a:pPr marL="548958" lvl="1" indent="-274320" fontAlgn="auto">
              <a:spcAft>
                <a:spcPts val="0"/>
              </a:spcAft>
              <a:buClr>
                <a:schemeClr val="accent1">
                  <a:lumMod val="60000"/>
                  <a:lumOff val="40000"/>
                </a:schemeClr>
              </a:buClr>
              <a:defRPr/>
            </a:pPr>
            <a:r>
              <a:rPr lang="en-US" sz="2300" dirty="0" smtClean="0">
                <a:solidFill>
                  <a:schemeClr val="tx1"/>
                </a:solidFill>
              </a:rPr>
              <a:t>3D printers </a:t>
            </a:r>
          </a:p>
          <a:p>
            <a:pPr marL="548958" lvl="1" indent="-274320" fontAlgn="auto">
              <a:spcAft>
                <a:spcPts val="0"/>
              </a:spcAft>
              <a:buClr>
                <a:schemeClr val="accent1">
                  <a:lumMod val="60000"/>
                  <a:lumOff val="40000"/>
                </a:schemeClr>
              </a:buClr>
              <a:defRPr/>
            </a:pPr>
            <a:r>
              <a:rPr lang="en-US" sz="2300" dirty="0" smtClean="0">
                <a:solidFill>
                  <a:schemeClr val="tx1"/>
                </a:solidFill>
              </a:rPr>
              <a:t>?????</a:t>
            </a:r>
          </a:p>
          <a:p>
            <a:pPr marL="548958" lvl="1" indent="-274320" fontAlgn="auto">
              <a:spcAft>
                <a:spcPts val="0"/>
              </a:spcAft>
              <a:buClr>
                <a:schemeClr val="bg2">
                  <a:lumMod val="25000"/>
                </a:schemeClr>
              </a:buClr>
              <a:buFont typeface="Arial" pitchFamily="34" charset="0"/>
              <a:buChar char="•"/>
              <a:defRPr/>
            </a:pPr>
            <a:endParaRPr lang="en-US" sz="2300" dirty="0" smtClean="0">
              <a:solidFill>
                <a:schemeClr val="bg2">
                  <a:lumMod val="50000"/>
                </a:schemeClr>
              </a:solidFill>
            </a:endParaRPr>
          </a:p>
          <a:p>
            <a:pPr fontAlgn="auto">
              <a:spcAft>
                <a:spcPts val="0"/>
              </a:spcAft>
              <a:buClr>
                <a:schemeClr val="bg1">
                  <a:lumMod val="65000"/>
                </a:schemeClr>
              </a:buClr>
              <a:defRPr/>
            </a:pPr>
            <a:endParaRPr lang="en-US" sz="2800" dirty="0" smtClean="0">
              <a:solidFill>
                <a:schemeClr val="tx1">
                  <a:lumMod val="85000"/>
                  <a:lumOff val="15000"/>
                </a:schemeClr>
              </a:solidFill>
            </a:endParaRPr>
          </a:p>
          <a:p>
            <a:endParaRPr lang="en-US" dirty="0"/>
          </a:p>
        </p:txBody>
      </p:sp>
      <p:pic>
        <p:nvPicPr>
          <p:cNvPr id="39941" name="Picture 5" descr="IMG_3489.JPG"/>
          <p:cNvPicPr>
            <a:picLocks noGrp="1" noChangeAspect="1"/>
          </p:cNvPicPr>
          <p:nvPr>
            <p:ph type="pic" sz="quarter" idx="13"/>
          </p:nvPr>
        </p:nvPicPr>
        <p:blipFill>
          <a:blip r:embed="rId4" cstate="print"/>
          <a:srcRect l="12094" r="12094"/>
          <a:stretch>
            <a:fillRect/>
          </a:stretch>
        </p:blipFill>
        <p:spPr>
          <a:xfrm>
            <a:off x="277905" y="228600"/>
            <a:ext cx="2057400" cy="2039112"/>
          </a:xfrm>
          <a:noFill/>
        </p:spPr>
      </p:pic>
      <p:pic>
        <p:nvPicPr>
          <p:cNvPr id="39942" name="Picture 8"/>
          <p:cNvPicPr>
            <a:picLocks noGrp="1" noChangeAspect="1" noChangeArrowheads="1"/>
          </p:cNvPicPr>
          <p:nvPr>
            <p:ph type="pic" sz="quarter" idx="14"/>
          </p:nvPr>
        </p:nvPicPr>
        <p:blipFill>
          <a:blip r:embed="rId5" cstate="print"/>
          <a:srcRect t="12847" b="12847"/>
          <a:stretch>
            <a:fillRect/>
          </a:stretch>
        </p:blipFill>
        <p:spPr>
          <a:xfrm>
            <a:off x="2460625" y="228600"/>
            <a:ext cx="2057400" cy="2039112"/>
          </a:xfrm>
          <a:noFill/>
        </p:spPr>
      </p:pic>
      <p:pic>
        <p:nvPicPr>
          <p:cNvPr id="11" name="Picture 10" descr="ffl no bck.gif"/>
          <p:cNvPicPr>
            <a:picLocks noChangeAspect="1"/>
          </p:cNvPicPr>
          <p:nvPr/>
        </p:nvPicPr>
        <p:blipFill>
          <a:blip r:embed="rId6" cstate="print"/>
          <a:srcRect/>
          <a:stretch>
            <a:fillRect/>
          </a:stretch>
        </p:blipFill>
        <p:spPr bwMode="auto">
          <a:xfrm>
            <a:off x="7467600" y="5900737"/>
            <a:ext cx="1524000" cy="804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normAutofit/>
          </a:bodyPr>
          <a:lstStyle/>
          <a:p>
            <a:pPr eaLnBrk="1" hangingPunct="1"/>
            <a:r>
              <a:rPr lang="en-US" smtClean="0">
                <a:ea typeface="ＭＳ Ｐゴシック" pitchFamily="34" charset="-128"/>
              </a:rPr>
              <a:t>Programming Ideas</a:t>
            </a:r>
            <a:endParaRPr lang="en-US" smtClean="0">
              <a:solidFill>
                <a:srgbClr val="7B9899"/>
              </a:solidFill>
              <a:ea typeface="ＭＳ Ｐゴシック" pitchFamily="34" charset="-128"/>
            </a:endParaRPr>
          </a:p>
        </p:txBody>
      </p:sp>
      <p:sp>
        <p:nvSpPr>
          <p:cNvPr id="8" name="Content Placeholder 7"/>
          <p:cNvSpPr>
            <a:spLocks noGrp="1"/>
          </p:cNvSpPr>
          <p:nvPr>
            <p:ph type="body" sz="half" idx="4294967295"/>
          </p:nvPr>
        </p:nvSpPr>
        <p:spPr>
          <a:xfrm>
            <a:off x="5638800" y="1752600"/>
            <a:ext cx="3429000" cy="4953000"/>
          </a:xfrm>
        </p:spPr>
        <p:txBody>
          <a:bodyPr>
            <a:noAutofit/>
          </a:bodyPr>
          <a:lstStyle/>
          <a:p>
            <a:pPr marL="274320" indent="-274320" eaLnBrk="1" fontAlgn="auto" hangingPunct="1">
              <a:spcAft>
                <a:spcPts val="0"/>
              </a:spcAft>
              <a:buFont typeface="Arial" pitchFamily="34" charset="0"/>
              <a:buChar char="•"/>
              <a:defRPr/>
            </a:pPr>
            <a:r>
              <a:rPr lang="en-US" sz="2000" dirty="0" smtClean="0">
                <a:solidFill>
                  <a:schemeClr val="tx1">
                    <a:lumMod val="65000"/>
                    <a:lumOff val="35000"/>
                  </a:schemeClr>
                </a:solidFill>
                <a:ea typeface="+mn-ea"/>
              </a:rPr>
              <a:t>Take-A-Part Thursdays</a:t>
            </a:r>
          </a:p>
          <a:p>
            <a:pPr marL="274320" indent="-274320" eaLnBrk="1" fontAlgn="auto" hangingPunct="1">
              <a:spcAft>
                <a:spcPts val="0"/>
              </a:spcAft>
              <a:buFont typeface="Arial" pitchFamily="34" charset="0"/>
              <a:buChar char="•"/>
              <a:defRPr/>
            </a:pPr>
            <a:r>
              <a:rPr lang="en-US" sz="2000" dirty="0" smtClean="0">
                <a:solidFill>
                  <a:schemeClr val="tx1">
                    <a:lumMod val="65000"/>
                    <a:lumOff val="35000"/>
                  </a:schemeClr>
                </a:solidFill>
                <a:ea typeface="+mn-ea"/>
              </a:rPr>
              <a:t>Make Your Own Book</a:t>
            </a:r>
          </a:p>
          <a:p>
            <a:pPr marL="274320" indent="-274320" eaLnBrk="1" fontAlgn="auto" hangingPunct="1">
              <a:spcAft>
                <a:spcPts val="0"/>
              </a:spcAft>
              <a:buFont typeface="Arial" pitchFamily="34" charset="0"/>
              <a:buChar char="•"/>
              <a:defRPr/>
            </a:pPr>
            <a:r>
              <a:rPr lang="en-US" sz="2000" dirty="0" err="1" smtClean="0">
                <a:solidFill>
                  <a:schemeClr val="tx1">
                    <a:lumMod val="65000"/>
                    <a:lumOff val="35000"/>
                  </a:schemeClr>
                </a:solidFill>
                <a:ea typeface="+mn-ea"/>
              </a:rPr>
              <a:t>STEAMPunk</a:t>
            </a:r>
            <a:r>
              <a:rPr lang="en-US" sz="2000" dirty="0" smtClean="0">
                <a:solidFill>
                  <a:schemeClr val="tx1">
                    <a:lumMod val="65000"/>
                    <a:lumOff val="35000"/>
                  </a:schemeClr>
                </a:solidFill>
                <a:ea typeface="+mn-ea"/>
              </a:rPr>
              <a:t> Club</a:t>
            </a:r>
          </a:p>
          <a:p>
            <a:pPr marL="274320" indent="-274320" eaLnBrk="1" fontAlgn="auto" hangingPunct="1">
              <a:spcAft>
                <a:spcPts val="0"/>
              </a:spcAft>
              <a:buFont typeface="Arial" pitchFamily="34" charset="0"/>
              <a:buChar char="•"/>
              <a:defRPr/>
            </a:pPr>
            <a:r>
              <a:rPr lang="en-US" sz="2000" dirty="0" smtClean="0">
                <a:solidFill>
                  <a:schemeClr val="tx1">
                    <a:lumMod val="65000"/>
                    <a:lumOff val="35000"/>
                  </a:schemeClr>
                </a:solidFill>
                <a:ea typeface="+mn-ea"/>
              </a:rPr>
              <a:t>Creation Club</a:t>
            </a:r>
          </a:p>
          <a:p>
            <a:pPr marL="274320" indent="-274320" eaLnBrk="1" fontAlgn="auto" hangingPunct="1">
              <a:spcAft>
                <a:spcPts val="0"/>
              </a:spcAft>
              <a:buFont typeface="Arial" pitchFamily="34" charset="0"/>
              <a:buChar char="•"/>
              <a:defRPr/>
            </a:pPr>
            <a:r>
              <a:rPr lang="en-US" sz="2000" dirty="0" smtClean="0">
                <a:solidFill>
                  <a:schemeClr val="tx1">
                    <a:lumMod val="65000"/>
                    <a:lumOff val="35000"/>
                  </a:schemeClr>
                </a:solidFill>
                <a:ea typeface="+mn-ea"/>
              </a:rPr>
              <a:t>Lego Robotics</a:t>
            </a:r>
          </a:p>
          <a:p>
            <a:pPr marL="548958" lvl="1" indent="-274320" eaLnBrk="1" fontAlgn="auto" hangingPunct="1">
              <a:spcAft>
                <a:spcPts val="0"/>
              </a:spcAft>
              <a:buClr>
                <a:schemeClr val="accent1">
                  <a:lumMod val="60000"/>
                  <a:lumOff val="40000"/>
                </a:schemeClr>
              </a:buClr>
              <a:buFont typeface="Courier New" pitchFamily="49" charset="0"/>
              <a:buChar char="o"/>
              <a:defRPr/>
            </a:pPr>
            <a:r>
              <a:rPr lang="en-US" sz="2000" dirty="0" smtClean="0">
                <a:solidFill>
                  <a:schemeClr val="tx1"/>
                </a:solidFill>
                <a:ea typeface="+mn-ea"/>
              </a:rPr>
              <a:t>First Lego League</a:t>
            </a:r>
          </a:p>
          <a:p>
            <a:pPr marL="548958" lvl="1" indent="-274320" eaLnBrk="1" fontAlgn="auto" hangingPunct="1">
              <a:spcAft>
                <a:spcPts val="0"/>
              </a:spcAft>
              <a:buClr>
                <a:schemeClr val="accent1">
                  <a:lumMod val="60000"/>
                  <a:lumOff val="40000"/>
                </a:schemeClr>
              </a:buClr>
              <a:buFont typeface="Courier New" pitchFamily="49" charset="0"/>
              <a:buChar char="o"/>
              <a:defRPr/>
            </a:pPr>
            <a:r>
              <a:rPr lang="en-US" sz="2000" dirty="0" err="1" smtClean="0">
                <a:solidFill>
                  <a:schemeClr val="tx1"/>
                </a:solidFill>
                <a:ea typeface="+mn-ea"/>
              </a:rPr>
              <a:t>Mission:LEGO</a:t>
            </a:r>
            <a:endParaRPr lang="en-US" sz="2000" dirty="0" smtClean="0">
              <a:solidFill>
                <a:schemeClr val="tx1"/>
              </a:solidFill>
              <a:ea typeface="+mn-ea"/>
            </a:endParaRPr>
          </a:p>
          <a:p>
            <a:pPr marL="274320" indent="-274320" eaLnBrk="1" fontAlgn="auto" hangingPunct="1">
              <a:spcAft>
                <a:spcPts val="0"/>
              </a:spcAft>
              <a:buFont typeface="Arial" pitchFamily="34" charset="0"/>
              <a:buChar char="•"/>
              <a:defRPr/>
            </a:pPr>
            <a:r>
              <a:rPr lang="en-US" sz="2000" dirty="0" smtClean="0">
                <a:solidFill>
                  <a:schemeClr val="tx1">
                    <a:lumMod val="65000"/>
                    <a:lumOff val="35000"/>
                  </a:schemeClr>
                </a:solidFill>
                <a:ea typeface="+mn-ea"/>
              </a:rPr>
              <a:t>Extreme Weather/Green screen</a:t>
            </a:r>
          </a:p>
          <a:p>
            <a:pPr marL="274320" indent="-274320" eaLnBrk="1" fontAlgn="auto" hangingPunct="1">
              <a:spcAft>
                <a:spcPts val="0"/>
              </a:spcAft>
              <a:buFont typeface="Arial" pitchFamily="34" charset="0"/>
              <a:buChar char="•"/>
              <a:defRPr/>
            </a:pPr>
            <a:r>
              <a:rPr lang="en-US" sz="2000" dirty="0" smtClean="0">
                <a:solidFill>
                  <a:schemeClr val="tx1">
                    <a:lumMod val="65000"/>
                    <a:lumOff val="35000"/>
                  </a:schemeClr>
                </a:solidFill>
                <a:ea typeface="+mn-ea"/>
              </a:rPr>
              <a:t>Podcasting</a:t>
            </a:r>
          </a:p>
          <a:p>
            <a:pPr>
              <a:defRPr/>
            </a:pPr>
            <a:endParaRPr lang="en-US" sz="2000" dirty="0">
              <a:ea typeface="+mn-ea"/>
            </a:endParaRPr>
          </a:p>
        </p:txBody>
      </p:sp>
      <p:pic>
        <p:nvPicPr>
          <p:cNvPr id="18" name="Picture 17" descr="ffl no bck.gif"/>
          <p:cNvPicPr>
            <a:picLocks noChangeAspect="1"/>
          </p:cNvPicPr>
          <p:nvPr/>
        </p:nvPicPr>
        <p:blipFill>
          <a:blip r:embed="rId3" cstate="print"/>
          <a:srcRect/>
          <a:stretch>
            <a:fillRect/>
          </a:stretch>
        </p:blipFill>
        <p:spPr bwMode="auto">
          <a:xfrm>
            <a:off x="304800" y="762000"/>
            <a:ext cx="1524000" cy="804863"/>
          </a:xfrm>
          <a:prstGeom prst="rect">
            <a:avLst/>
          </a:prstGeom>
          <a:noFill/>
          <a:ln w="9525">
            <a:noFill/>
            <a:miter lim="800000"/>
            <a:headEnd/>
            <a:tailEnd/>
          </a:ln>
        </p:spPr>
      </p:pic>
      <p:grpSp>
        <p:nvGrpSpPr>
          <p:cNvPr id="27" name="Group 26"/>
          <p:cNvGrpSpPr/>
          <p:nvPr/>
        </p:nvGrpSpPr>
        <p:grpSpPr>
          <a:xfrm>
            <a:off x="304800" y="1600200"/>
            <a:ext cx="5334000" cy="5114925"/>
            <a:chOff x="152400" y="1676400"/>
            <a:chExt cx="5334000" cy="5114925"/>
          </a:xfrm>
        </p:grpSpPr>
        <p:pic>
          <p:nvPicPr>
            <p:cNvPr id="19" name="Picture 8" descr="S:\FFL Pictures\Creation\Making\DSC_0082.JPG"/>
            <p:cNvPicPr>
              <a:picLocks noChangeAspect="1" noChangeArrowheads="1"/>
            </p:cNvPicPr>
            <p:nvPr/>
          </p:nvPicPr>
          <p:blipFill>
            <a:blip r:embed="rId4" cstate="print"/>
            <a:srcRect l="10554" r="8734"/>
            <a:stretch>
              <a:fillRect/>
            </a:stretch>
          </p:blipFill>
          <p:spPr bwMode="auto">
            <a:xfrm flipH="1">
              <a:off x="2743200" y="1676400"/>
              <a:ext cx="2743200" cy="5111496"/>
            </a:xfrm>
            <a:prstGeom prst="rect">
              <a:avLst/>
            </a:prstGeom>
            <a:noFill/>
            <a:ln w="9525">
              <a:noFill/>
              <a:miter lim="800000"/>
              <a:headEnd/>
              <a:tailEnd/>
            </a:ln>
          </p:spPr>
        </p:pic>
        <p:grpSp>
          <p:nvGrpSpPr>
            <p:cNvPr id="26" name="Group 25"/>
            <p:cNvGrpSpPr/>
            <p:nvPr/>
          </p:nvGrpSpPr>
          <p:grpSpPr>
            <a:xfrm>
              <a:off x="152400" y="1676400"/>
              <a:ext cx="2819400" cy="5114925"/>
              <a:chOff x="152400" y="1676400"/>
              <a:chExt cx="2819400" cy="5114925"/>
            </a:xfrm>
          </p:grpSpPr>
          <p:pic>
            <p:nvPicPr>
              <p:cNvPr id="20" name="Picture 4" descr="S:\FFL Pictures\2012\FLL\FLL\Photo Sep 28, 4 24 05 PM.jpg"/>
              <p:cNvPicPr>
                <a:picLocks noChangeAspect="1" noChangeArrowheads="1"/>
              </p:cNvPicPr>
              <p:nvPr/>
            </p:nvPicPr>
            <p:blipFill>
              <a:blip r:embed="rId5" cstate="print"/>
              <a:srcRect l="294" t="14369" r="4554" b="45341"/>
              <a:stretch>
                <a:fillRect/>
              </a:stretch>
            </p:blipFill>
            <p:spPr bwMode="auto">
              <a:xfrm flipH="1">
                <a:off x="152400" y="1676400"/>
                <a:ext cx="2819400" cy="1600200"/>
              </a:xfrm>
              <a:prstGeom prst="rect">
                <a:avLst/>
              </a:prstGeom>
              <a:solidFill>
                <a:srgbClr val="EDEDED"/>
              </a:solidFill>
              <a:ln w="9525">
                <a:noFill/>
                <a:miter lim="800000"/>
                <a:headEnd/>
                <a:tailEnd/>
              </a:ln>
            </p:spPr>
          </p:pic>
          <p:pic>
            <p:nvPicPr>
              <p:cNvPr id="21" name="Picture 9" descr="S:\FFL Pictures\Creation\Making\IMG_0160.JPG"/>
              <p:cNvPicPr>
                <a:picLocks noChangeAspect="1" noChangeArrowheads="1"/>
              </p:cNvPicPr>
              <p:nvPr/>
            </p:nvPicPr>
            <p:blipFill>
              <a:blip r:embed="rId6" cstate="print"/>
              <a:srcRect l="19077" t="17188" r="4168" b="9375"/>
              <a:stretch>
                <a:fillRect/>
              </a:stretch>
            </p:blipFill>
            <p:spPr bwMode="auto">
              <a:xfrm flipH="1">
                <a:off x="152400" y="3209925"/>
                <a:ext cx="2806700" cy="3581400"/>
              </a:xfrm>
              <a:prstGeom prst="rect">
                <a:avLst/>
              </a:prstGeom>
              <a:noFill/>
              <a:ln w="9525">
                <a:noFill/>
                <a:miter lim="800000"/>
                <a:headEnd/>
                <a:tailEnd/>
              </a:ln>
            </p:spPr>
          </p:pic>
        </p:gr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algn="l" eaLnBrk="1" hangingPunct="1"/>
            <a:r>
              <a:rPr lang="en-US" dirty="0" smtClean="0">
                <a:ea typeface="ＭＳ Ｐゴシック" pitchFamily="34" charset="-128"/>
              </a:rPr>
              <a:t>Programming Ideas</a:t>
            </a:r>
          </a:p>
        </p:txBody>
      </p:sp>
      <p:sp>
        <p:nvSpPr>
          <p:cNvPr id="9" name="Content Placeholder 8"/>
          <p:cNvSpPr>
            <a:spLocks noGrp="1"/>
          </p:cNvSpPr>
          <p:nvPr>
            <p:ph idx="1"/>
          </p:nvPr>
        </p:nvSpPr>
        <p:spPr>
          <a:xfrm>
            <a:off x="304801" y="1752600"/>
            <a:ext cx="3581399" cy="5105400"/>
          </a:xfrm>
        </p:spPr>
        <p:txBody>
          <a:bodyPr>
            <a:noAutofit/>
          </a:bodyPr>
          <a:lstStyle/>
          <a:p>
            <a:pPr marL="274320" indent="-274320" eaLnBrk="1" fontAlgn="auto" hangingPunct="1">
              <a:spcAft>
                <a:spcPts val="0"/>
              </a:spcAft>
              <a:buFont typeface="Arial" pitchFamily="34" charset="0"/>
              <a:buChar char="•"/>
              <a:defRPr/>
            </a:pPr>
            <a:r>
              <a:rPr lang="en-US" sz="2000" dirty="0" smtClean="0">
                <a:ea typeface="+mn-ea"/>
              </a:rPr>
              <a:t>3D Printer Certification</a:t>
            </a:r>
          </a:p>
          <a:p>
            <a:pPr marL="274320" indent="-274320" eaLnBrk="1" fontAlgn="auto" hangingPunct="1">
              <a:spcAft>
                <a:spcPts val="0"/>
              </a:spcAft>
              <a:buFont typeface="Arial" pitchFamily="34" charset="0"/>
              <a:buChar char="•"/>
              <a:defRPr/>
            </a:pPr>
            <a:r>
              <a:rPr lang="en-US" sz="2000" dirty="0" smtClean="0">
                <a:ea typeface="+mn-ea"/>
              </a:rPr>
              <a:t>Little Makers</a:t>
            </a:r>
          </a:p>
          <a:p>
            <a:pPr marL="274320" indent="-274320" eaLnBrk="1" fontAlgn="auto" hangingPunct="1">
              <a:spcAft>
                <a:spcPts val="0"/>
              </a:spcAft>
              <a:buFont typeface="Arial" pitchFamily="34" charset="0"/>
              <a:buChar char="•"/>
              <a:defRPr/>
            </a:pPr>
            <a:r>
              <a:rPr lang="en-US" sz="2000" dirty="0" smtClean="0">
                <a:ea typeface="+mn-ea"/>
              </a:rPr>
              <a:t>Sewing Classes</a:t>
            </a:r>
          </a:p>
          <a:p>
            <a:pPr marL="274320" indent="-274320" eaLnBrk="1" fontAlgn="auto" hangingPunct="1">
              <a:spcAft>
                <a:spcPts val="0"/>
              </a:spcAft>
              <a:buFont typeface="Arial" pitchFamily="34" charset="0"/>
              <a:buChar char="•"/>
              <a:defRPr/>
            </a:pPr>
            <a:r>
              <a:rPr lang="en-US" sz="2000" dirty="0" smtClean="0">
                <a:ea typeface="+mn-ea"/>
              </a:rPr>
              <a:t>3D Design software training</a:t>
            </a:r>
          </a:p>
          <a:p>
            <a:pPr marL="274320" indent="-274320" eaLnBrk="1" fontAlgn="auto" hangingPunct="1">
              <a:spcAft>
                <a:spcPts val="0"/>
              </a:spcAft>
              <a:buFont typeface="Arial" pitchFamily="34" charset="0"/>
              <a:buChar char="•"/>
              <a:defRPr/>
            </a:pPr>
            <a:r>
              <a:rPr lang="en-US" sz="2000" dirty="0" smtClean="0">
                <a:ea typeface="+mn-ea"/>
              </a:rPr>
              <a:t>Maker Mondays</a:t>
            </a:r>
          </a:p>
          <a:p>
            <a:pPr marL="274320" indent="-274320" eaLnBrk="1" fontAlgn="auto" hangingPunct="1">
              <a:spcAft>
                <a:spcPts val="0"/>
              </a:spcAft>
              <a:buFont typeface="Arial" pitchFamily="34" charset="0"/>
              <a:buChar char="•"/>
              <a:defRPr/>
            </a:pPr>
            <a:r>
              <a:rPr lang="en-US" sz="2000" dirty="0" smtClean="0">
                <a:ea typeface="+mn-ea"/>
              </a:rPr>
              <a:t>Adobe Photoshop</a:t>
            </a:r>
          </a:p>
          <a:p>
            <a:pPr marL="274320" indent="-274320" eaLnBrk="1" fontAlgn="auto" hangingPunct="1">
              <a:spcAft>
                <a:spcPts val="0"/>
              </a:spcAft>
              <a:buFont typeface="Arial" pitchFamily="34" charset="0"/>
              <a:buChar char="•"/>
              <a:defRPr/>
            </a:pPr>
            <a:r>
              <a:rPr lang="en-US" sz="2000" dirty="0" smtClean="0">
                <a:solidFill>
                  <a:schemeClr val="accent2">
                    <a:lumMod val="50000"/>
                  </a:schemeClr>
                </a:solidFill>
                <a:ea typeface="+mn-ea"/>
              </a:rPr>
              <a:t>More Descriptions- </a:t>
            </a:r>
            <a:r>
              <a:rPr lang="en-US" sz="1800" dirty="0" smtClean="0">
                <a:solidFill>
                  <a:schemeClr val="accent2">
                    <a:lumMod val="50000"/>
                  </a:schemeClr>
                </a:solidFill>
                <a:ea typeface="+mn-ea"/>
              </a:rPr>
              <a:t>http://fflib.org/makerfaqs </a:t>
            </a:r>
          </a:p>
          <a:p>
            <a:pPr>
              <a:defRPr/>
            </a:pPr>
            <a:endParaRPr lang="en-US" sz="2400" dirty="0" smtClean="0">
              <a:ea typeface="+mn-ea"/>
            </a:endParaRPr>
          </a:p>
          <a:p>
            <a:pPr>
              <a:defRPr/>
            </a:pPr>
            <a:endParaRPr lang="en-US" sz="2000" dirty="0">
              <a:ea typeface="+mn-ea"/>
            </a:endParaRPr>
          </a:p>
        </p:txBody>
      </p:sp>
      <p:pic>
        <p:nvPicPr>
          <p:cNvPr id="44035" name="Picture 4" descr="ffl no bck.gif"/>
          <p:cNvPicPr>
            <a:picLocks noChangeAspect="1"/>
          </p:cNvPicPr>
          <p:nvPr/>
        </p:nvPicPr>
        <p:blipFill>
          <a:blip r:embed="rId3" cstate="print"/>
          <a:srcRect/>
          <a:stretch>
            <a:fillRect/>
          </a:stretch>
        </p:blipFill>
        <p:spPr bwMode="auto">
          <a:xfrm>
            <a:off x="7391400" y="762000"/>
            <a:ext cx="1524000" cy="804863"/>
          </a:xfrm>
          <a:prstGeom prst="rect">
            <a:avLst/>
          </a:prstGeom>
          <a:noFill/>
          <a:ln w="9525">
            <a:noFill/>
            <a:miter lim="800000"/>
            <a:headEnd/>
            <a:tailEnd/>
          </a:ln>
        </p:spPr>
      </p:pic>
      <p:grpSp>
        <p:nvGrpSpPr>
          <p:cNvPr id="10" name="Group 9"/>
          <p:cNvGrpSpPr/>
          <p:nvPr/>
        </p:nvGrpSpPr>
        <p:grpSpPr>
          <a:xfrm>
            <a:off x="3810000" y="1600200"/>
            <a:ext cx="5029200" cy="5105400"/>
            <a:chOff x="3886200" y="1177925"/>
            <a:chExt cx="5257800" cy="5436643"/>
          </a:xfrm>
        </p:grpSpPr>
        <p:pic>
          <p:nvPicPr>
            <p:cNvPr id="44037" name="Picture 8" descr="S:\FFL Pictures\Creation\Making\DSC_0113.JPG"/>
            <p:cNvPicPr>
              <a:picLocks noChangeAspect="1" noChangeArrowheads="1"/>
            </p:cNvPicPr>
            <p:nvPr/>
          </p:nvPicPr>
          <p:blipFill>
            <a:blip r:embed="rId4" cstate="print"/>
            <a:srcRect r="12605" b="16071"/>
            <a:stretch>
              <a:fillRect/>
            </a:stretch>
          </p:blipFill>
          <p:spPr bwMode="auto">
            <a:xfrm>
              <a:off x="5880100" y="4530725"/>
              <a:ext cx="3263900" cy="2083843"/>
            </a:xfrm>
            <a:prstGeom prst="rect">
              <a:avLst/>
            </a:prstGeom>
            <a:noFill/>
            <a:ln w="9525">
              <a:noFill/>
              <a:miter lim="800000"/>
              <a:headEnd/>
              <a:tailEnd/>
            </a:ln>
          </p:spPr>
        </p:pic>
        <p:pic>
          <p:nvPicPr>
            <p:cNvPr id="44039" name="Picture 9" descr="S:\FFL Pictures\Creation\Making\IMG_2437.JPG"/>
            <p:cNvPicPr>
              <a:picLocks noChangeAspect="1" noChangeArrowheads="1"/>
            </p:cNvPicPr>
            <p:nvPr/>
          </p:nvPicPr>
          <p:blipFill>
            <a:blip r:embed="rId5" cstate="print"/>
            <a:srcRect t="8034" b="10904"/>
            <a:stretch>
              <a:fillRect/>
            </a:stretch>
          </p:blipFill>
          <p:spPr bwMode="auto">
            <a:xfrm>
              <a:off x="5943600" y="1177925"/>
              <a:ext cx="3200400" cy="3376613"/>
            </a:xfrm>
            <a:prstGeom prst="rect">
              <a:avLst/>
            </a:prstGeom>
            <a:noFill/>
            <a:ln w="9525">
              <a:noFill/>
              <a:miter lim="800000"/>
              <a:headEnd/>
              <a:tailEnd/>
            </a:ln>
          </p:spPr>
        </p:pic>
        <p:pic>
          <p:nvPicPr>
            <p:cNvPr id="44040" name="Picture 10"/>
            <p:cNvPicPr>
              <a:picLocks noChangeAspect="1" noChangeArrowheads="1"/>
            </p:cNvPicPr>
            <p:nvPr/>
          </p:nvPicPr>
          <p:blipFill>
            <a:blip r:embed="rId6" cstate="print"/>
            <a:srcRect l="27573" t="11458" r="23547" b="5719"/>
            <a:stretch>
              <a:fillRect/>
            </a:stretch>
          </p:blipFill>
          <p:spPr bwMode="auto">
            <a:xfrm>
              <a:off x="3886200" y="1177925"/>
              <a:ext cx="2133600" cy="5436643"/>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US" dirty="0" smtClean="0">
                <a:ea typeface="ＭＳ Ｐゴシック" pitchFamily="34" charset="-128"/>
              </a:rPr>
              <a:t>Conclusion</a:t>
            </a:r>
          </a:p>
        </p:txBody>
      </p:sp>
      <p:sp>
        <p:nvSpPr>
          <p:cNvPr id="46082" name="Rectangle 3"/>
          <p:cNvSpPr>
            <a:spLocks noGrp="1" noChangeArrowheads="1"/>
          </p:cNvSpPr>
          <p:nvPr>
            <p:ph sz="half" idx="4294967295"/>
          </p:nvPr>
        </p:nvSpPr>
        <p:spPr>
          <a:xfrm>
            <a:off x="457200" y="2855659"/>
            <a:ext cx="3565525" cy="1920875"/>
          </a:xfrm>
        </p:spPr>
        <p:txBody>
          <a:bodyPr/>
          <a:lstStyle/>
          <a:p>
            <a:pPr eaLnBrk="1" hangingPunct="1">
              <a:buFont typeface="Arial" pitchFamily="34" charset="0"/>
              <a:buChar char="•"/>
            </a:pPr>
            <a:r>
              <a:rPr lang="en-US" sz="2800" dirty="0" smtClean="0">
                <a:ea typeface="ＭＳ Ｐゴシック" pitchFamily="34" charset="-128"/>
              </a:rPr>
              <a:t>You</a:t>
            </a:r>
            <a:r>
              <a:rPr lang="ja-JP" altLang="en-US" sz="2800" smtClean="0">
                <a:ea typeface="ＭＳ Ｐゴシック" pitchFamily="34" charset="-128"/>
              </a:rPr>
              <a:t>’</a:t>
            </a:r>
            <a:r>
              <a:rPr lang="en-US" altLang="ja-JP" sz="2800" dirty="0" smtClean="0">
                <a:ea typeface="ＭＳ Ｐゴシック" pitchFamily="34" charset="-128"/>
              </a:rPr>
              <a:t>re already doing this!</a:t>
            </a:r>
          </a:p>
          <a:p>
            <a:pPr eaLnBrk="1" hangingPunct="1">
              <a:buFont typeface="Arial" pitchFamily="34" charset="0"/>
              <a:buChar char="•"/>
            </a:pPr>
            <a:r>
              <a:rPr lang="en-US" sz="2800" dirty="0" smtClean="0">
                <a:ea typeface="ＭＳ Ｐゴシック" pitchFamily="34" charset="-128"/>
              </a:rPr>
              <a:t>Questions?</a:t>
            </a:r>
          </a:p>
        </p:txBody>
      </p:sp>
      <p:pic>
        <p:nvPicPr>
          <p:cNvPr id="15" name="Picture 6" descr="S:\FFL Pictures\2013\Summer Reading 2013\Kickoff Party\DSC_0221.JPG"/>
          <p:cNvPicPr>
            <a:picLocks noGrp="1" noChangeAspect="1" noChangeArrowheads="1"/>
          </p:cNvPicPr>
          <p:nvPr>
            <p:ph sz="half" idx="4294967295"/>
          </p:nvPr>
        </p:nvPicPr>
        <p:blipFill>
          <a:blip r:embed="rId3" cstate="print"/>
          <a:srcRect l="18312" r="8441"/>
          <a:stretch>
            <a:fillRect/>
          </a:stretch>
        </p:blipFill>
        <p:spPr bwMode="auto">
          <a:xfrm>
            <a:off x="4495800" y="2019300"/>
            <a:ext cx="3962400" cy="3593592"/>
          </a:xfrm>
          <a:prstGeom prst="rect">
            <a:avLst/>
          </a:prstGeom>
          <a:noFill/>
          <a:ln w="9525">
            <a:noFill/>
            <a:miter lim="800000"/>
            <a:headEnd/>
            <a:tailEnd/>
          </a:ln>
        </p:spPr>
      </p:pic>
      <p:pic>
        <p:nvPicPr>
          <p:cNvPr id="17" name="Picture 16" descr="ffl no bck.gif"/>
          <p:cNvPicPr>
            <a:picLocks noChangeAspect="1"/>
          </p:cNvPicPr>
          <p:nvPr/>
        </p:nvPicPr>
        <p:blipFill>
          <a:blip r:embed="rId4" cstate="print"/>
          <a:srcRect/>
          <a:stretch>
            <a:fillRect/>
          </a:stretch>
        </p:blipFill>
        <p:spPr bwMode="auto">
          <a:xfrm>
            <a:off x="3886200" y="5900737"/>
            <a:ext cx="1524000" cy="804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ctrTitle"/>
          </p:nvPr>
        </p:nvSpPr>
        <p:spPr/>
        <p:txBody>
          <a:bodyPr/>
          <a:lstStyle/>
          <a:p>
            <a:pPr eaLnBrk="1" hangingPunct="1"/>
            <a:r>
              <a:rPr lang="en-US" dirty="0" smtClean="0">
                <a:ea typeface="ＭＳ Ｐゴシック" pitchFamily="34" charset="-128"/>
              </a:rPr>
              <a:t>Thank you!</a:t>
            </a:r>
          </a:p>
        </p:txBody>
      </p:sp>
      <p:pic>
        <p:nvPicPr>
          <p:cNvPr id="48132" name="Picture 10" descr="FFL Social Media Buttons no bck.gif"/>
          <p:cNvPicPr>
            <a:picLocks noChangeAspect="1"/>
          </p:cNvPicPr>
          <p:nvPr/>
        </p:nvPicPr>
        <p:blipFill>
          <a:blip r:embed="rId3" cstate="print"/>
          <a:srcRect/>
          <a:stretch>
            <a:fillRect/>
          </a:stretch>
        </p:blipFill>
        <p:spPr bwMode="auto">
          <a:xfrm>
            <a:off x="6400800" y="5943600"/>
            <a:ext cx="2476500" cy="403225"/>
          </a:xfrm>
          <a:prstGeom prst="rect">
            <a:avLst/>
          </a:prstGeom>
          <a:noFill/>
          <a:ln w="9525">
            <a:noFill/>
            <a:miter lim="800000"/>
            <a:headEnd/>
            <a:tailEnd/>
          </a:ln>
        </p:spPr>
      </p:pic>
      <p:sp>
        <p:nvSpPr>
          <p:cNvPr id="8" name="Rectangle 7"/>
          <p:cNvSpPr/>
          <p:nvPr/>
        </p:nvSpPr>
        <p:spPr>
          <a:xfrm>
            <a:off x="381000" y="4648200"/>
            <a:ext cx="8382000" cy="1938992"/>
          </a:xfrm>
          <a:prstGeom prst="rect">
            <a:avLst/>
          </a:prstGeom>
        </p:spPr>
        <p:txBody>
          <a:bodyPr wrap="square" numCol="2">
            <a:spAutoFit/>
          </a:bodyPr>
          <a:lstStyle/>
          <a:p>
            <a:pPr>
              <a:defRPr/>
            </a:pPr>
            <a:r>
              <a:rPr lang="en-US" sz="2000" dirty="0">
                <a:latin typeface="+mn-lt"/>
                <a:ea typeface="ＭＳ Ｐゴシック" charset="-128"/>
              </a:rPr>
              <a:t>Susan Considine</a:t>
            </a:r>
          </a:p>
          <a:p>
            <a:pPr>
              <a:defRPr/>
            </a:pPr>
            <a:r>
              <a:rPr lang="en-US" sz="2000" b="0" i="1" dirty="0">
                <a:latin typeface="+mn-lt"/>
                <a:ea typeface="ＭＳ Ｐゴシック" charset="-128"/>
              </a:rPr>
              <a:t>Executive Director </a:t>
            </a:r>
            <a:endParaRPr lang="en-US" sz="2000" b="0" i="1" dirty="0" smtClean="0">
              <a:latin typeface="+mn-lt"/>
              <a:ea typeface="ＭＳ Ｐゴシック" charset="-128"/>
            </a:endParaRPr>
          </a:p>
          <a:p>
            <a:pPr>
              <a:defRPr/>
            </a:pPr>
            <a:r>
              <a:rPr lang="en-US" sz="2000" b="0" i="1" dirty="0" smtClean="0">
                <a:latin typeface="+mn-lt"/>
                <a:ea typeface="ＭＳ Ｐゴシック" charset="-128"/>
              </a:rPr>
              <a:t>Fayetteville </a:t>
            </a:r>
            <a:r>
              <a:rPr lang="en-US" sz="2000" b="0" i="1" dirty="0">
                <a:latin typeface="+mn-lt"/>
                <a:ea typeface="ＭＳ Ｐゴシック" charset="-128"/>
              </a:rPr>
              <a:t>Free Library</a:t>
            </a:r>
          </a:p>
          <a:p>
            <a:pPr>
              <a:defRPr/>
            </a:pPr>
            <a:endParaRPr lang="en-US" sz="2000" b="0" dirty="0" smtClean="0">
              <a:latin typeface="+mn-lt"/>
              <a:ea typeface="ＭＳ Ｐゴシック" charset="-128"/>
            </a:endParaRPr>
          </a:p>
          <a:p>
            <a:pPr>
              <a:defRPr/>
            </a:pPr>
            <a:endParaRPr lang="en-US" sz="2000" b="0" dirty="0">
              <a:latin typeface="+mn-lt"/>
              <a:ea typeface="ＭＳ Ｐゴシック" charset="-128"/>
            </a:endParaRPr>
          </a:p>
          <a:p>
            <a:pPr>
              <a:defRPr/>
            </a:pPr>
            <a:endParaRPr lang="en-US" sz="2000" b="0" dirty="0" smtClean="0">
              <a:latin typeface="+mn-lt"/>
              <a:ea typeface="ＭＳ Ｐゴシック" charset="-128"/>
            </a:endParaRPr>
          </a:p>
          <a:p>
            <a:pPr>
              <a:defRPr/>
            </a:pPr>
            <a:endParaRPr lang="en-US" sz="2000" b="0" dirty="0">
              <a:latin typeface="+mn-lt"/>
              <a:ea typeface="ＭＳ Ｐゴシック" charset="-128"/>
            </a:endParaRPr>
          </a:p>
          <a:p>
            <a:pPr>
              <a:defRPr/>
            </a:pPr>
            <a:r>
              <a:rPr lang="en-US" sz="2000" b="0" dirty="0" smtClean="0">
                <a:latin typeface="+mn-lt"/>
                <a:ea typeface="ＭＳ Ｐゴシック" charset="-128"/>
              </a:rPr>
              <a:t>sconsidine@fflib.org </a:t>
            </a:r>
            <a:endParaRPr lang="en-US" sz="2000" b="0" dirty="0">
              <a:latin typeface="+mn-lt"/>
              <a:ea typeface="ＭＳ Ｐゴシック" charset="-128"/>
            </a:endParaRPr>
          </a:p>
          <a:p>
            <a:pPr>
              <a:defRPr/>
            </a:pPr>
            <a:r>
              <a:rPr lang="en-US" sz="2000" b="0" dirty="0">
                <a:latin typeface="+mn-lt"/>
                <a:ea typeface="ＭＳ Ｐゴシック" charset="-128"/>
              </a:rPr>
              <a:t>@</a:t>
            </a:r>
            <a:r>
              <a:rPr lang="en-US" sz="2000" b="0" dirty="0" err="1">
                <a:latin typeface="+mn-lt"/>
                <a:ea typeface="ＭＳ Ｐゴシック" charset="-128"/>
              </a:rPr>
              <a:t>sconsidine</a:t>
            </a:r>
            <a:endParaRPr lang="en-US" sz="2000" b="0" dirty="0">
              <a:latin typeface="+mn-lt"/>
              <a:ea typeface="ＭＳ Ｐゴシック" charset="-128"/>
            </a:endParaRPr>
          </a:p>
          <a:p>
            <a:pPr>
              <a:defRPr/>
            </a:pPr>
            <a:endParaRPr lang="en-US" sz="2000" b="0" dirty="0">
              <a:latin typeface="+mn-lt"/>
              <a:ea typeface="ＭＳ Ｐゴシック" charset="-128"/>
            </a:endParaRPr>
          </a:p>
          <a:p>
            <a:pPr>
              <a:defRPr/>
            </a:pPr>
            <a:endParaRPr lang="en-US" sz="2000" b="0" dirty="0">
              <a:latin typeface="+mn-lt"/>
              <a:ea typeface="ＭＳ Ｐゴシック" charset="-128"/>
            </a:endParaRPr>
          </a:p>
          <a:p>
            <a:pPr>
              <a:defRPr/>
            </a:pPr>
            <a:endParaRPr lang="en-US" sz="2000" b="0" dirty="0">
              <a:latin typeface="+mn-lt"/>
              <a:ea typeface="ＭＳ Ｐゴシック" charset="-128"/>
            </a:endParaRPr>
          </a:p>
        </p:txBody>
      </p:sp>
      <p:pic>
        <p:nvPicPr>
          <p:cNvPr id="7" name="Picture 6" descr="ffl no bck.gif"/>
          <p:cNvPicPr>
            <a:picLocks noChangeAspect="1"/>
          </p:cNvPicPr>
          <p:nvPr/>
        </p:nvPicPr>
        <p:blipFill>
          <a:blip r:embed="rId4" cstate="print"/>
          <a:srcRect/>
          <a:stretch>
            <a:fillRect/>
          </a:stretch>
        </p:blipFill>
        <p:spPr bwMode="auto">
          <a:xfrm>
            <a:off x="3886200" y="5900737"/>
            <a:ext cx="1524000" cy="804863"/>
          </a:xfrm>
          <a:prstGeom prst="rect">
            <a:avLst/>
          </a:prstGeom>
          <a:noFill/>
          <a:ln w="9525">
            <a:noFill/>
            <a:miter lim="800000"/>
            <a:headEnd/>
            <a:tailEnd/>
          </a:ln>
        </p:spPr>
      </p:pic>
      <p:sp>
        <p:nvSpPr>
          <p:cNvPr id="10" name="Subtitle 9"/>
          <p:cNvSpPr>
            <a:spLocks noGrp="1"/>
          </p:cNvSpPr>
          <p:nvPr>
            <p:ph type="subTitle" idx="1"/>
          </p:nvPr>
        </p:nvSpPr>
        <p:spPr/>
        <p:txBody>
          <a:bodyPr/>
          <a:lstStyle/>
          <a:p>
            <a:endParaRPr lang="en-US" dirty="0"/>
          </a:p>
        </p:txBody>
      </p:sp>
      <p:sp>
        <p:nvSpPr>
          <p:cNvPr id="11" name="Rectangle 10"/>
          <p:cNvSpPr/>
          <p:nvPr/>
        </p:nvSpPr>
        <p:spPr>
          <a:xfrm>
            <a:off x="304800" y="2133600"/>
            <a:ext cx="8534400" cy="2308324"/>
          </a:xfrm>
          <a:prstGeom prst="rect">
            <a:avLst/>
          </a:prstGeom>
        </p:spPr>
        <p:txBody>
          <a:bodyPr wrap="square">
            <a:spAutoFit/>
          </a:bodyPr>
          <a:lstStyle/>
          <a:p>
            <a:pPr>
              <a:lnSpc>
                <a:spcPct val="120000"/>
              </a:lnSpc>
              <a:spcBef>
                <a:spcPts val="0"/>
              </a:spcBef>
              <a:buFont typeface="Wingdings" pitchFamily="2" charset="2"/>
              <a:buNone/>
              <a:defRPr/>
            </a:pPr>
            <a:r>
              <a:rPr lang="en-US" sz="2000" dirty="0">
                <a:latin typeface="+mn-lt"/>
              </a:rPr>
              <a:t>Fayetteville Free Library</a:t>
            </a:r>
          </a:p>
          <a:p>
            <a:pPr>
              <a:lnSpc>
                <a:spcPct val="120000"/>
              </a:lnSpc>
              <a:spcBef>
                <a:spcPts val="0"/>
              </a:spcBef>
              <a:buFont typeface="Wingdings" pitchFamily="2" charset="2"/>
              <a:buNone/>
              <a:defRPr/>
            </a:pPr>
            <a:r>
              <a:rPr lang="en-US" sz="2000" b="0" dirty="0">
                <a:latin typeface="+mn-lt"/>
              </a:rPr>
              <a:t>Homepage: </a:t>
            </a:r>
            <a:r>
              <a:rPr lang="en-US" sz="2000" b="0" dirty="0">
                <a:solidFill>
                  <a:schemeClr val="bg2">
                    <a:lumMod val="50000"/>
                  </a:schemeClr>
                </a:solidFill>
                <a:latin typeface="+mn-lt"/>
              </a:rPr>
              <a:t>www.fflib.org</a:t>
            </a:r>
          </a:p>
          <a:p>
            <a:pPr>
              <a:lnSpc>
                <a:spcPct val="120000"/>
              </a:lnSpc>
              <a:spcBef>
                <a:spcPts val="0"/>
              </a:spcBef>
              <a:buFont typeface="Wingdings" pitchFamily="2" charset="2"/>
              <a:buNone/>
              <a:defRPr/>
            </a:pPr>
            <a:r>
              <a:rPr lang="en-US" sz="2000" b="0" dirty="0">
                <a:latin typeface="+mn-lt"/>
              </a:rPr>
              <a:t>FAQs for Librarians: </a:t>
            </a:r>
            <a:r>
              <a:rPr lang="en-US" sz="2000" b="0" dirty="0">
                <a:solidFill>
                  <a:schemeClr val="bg2">
                    <a:lumMod val="50000"/>
                  </a:schemeClr>
                </a:solidFill>
                <a:latin typeface="+mn-lt"/>
              </a:rPr>
              <a:t>www.fflib.org/makerfaqs  </a:t>
            </a:r>
          </a:p>
          <a:p>
            <a:pPr>
              <a:lnSpc>
                <a:spcPct val="120000"/>
              </a:lnSpc>
              <a:spcBef>
                <a:spcPts val="0"/>
              </a:spcBef>
              <a:buFont typeface="Wingdings" pitchFamily="2" charset="2"/>
              <a:buNone/>
              <a:defRPr/>
            </a:pPr>
            <a:r>
              <a:rPr lang="en-US" sz="2000" b="0" dirty="0">
                <a:latin typeface="+mn-lt"/>
              </a:rPr>
              <a:t>Making!</a:t>
            </a:r>
            <a:r>
              <a:rPr lang="en-US" sz="2000" b="0" dirty="0">
                <a:solidFill>
                  <a:schemeClr val="bg2">
                    <a:lumMod val="50000"/>
                  </a:schemeClr>
                </a:solidFill>
                <a:latin typeface="+mn-lt"/>
              </a:rPr>
              <a:t> www.fflib.org/make </a:t>
            </a:r>
          </a:p>
          <a:p>
            <a:pPr>
              <a:lnSpc>
                <a:spcPct val="120000"/>
              </a:lnSpc>
              <a:spcBef>
                <a:spcPts val="0"/>
              </a:spcBef>
              <a:buFont typeface="Wingdings" pitchFamily="2" charset="2"/>
              <a:buNone/>
              <a:defRPr/>
            </a:pPr>
            <a:r>
              <a:rPr lang="en-US" sz="2000" b="0" dirty="0">
                <a:latin typeface="+mn-lt"/>
              </a:rPr>
              <a:t>Twitter: @</a:t>
            </a:r>
            <a:r>
              <a:rPr lang="en-US" sz="2000" b="0" dirty="0" err="1">
                <a:latin typeface="+mn-lt"/>
              </a:rPr>
              <a:t>fayettevillelib</a:t>
            </a:r>
            <a:endParaRPr lang="en-US" sz="2000" b="0" dirty="0">
              <a:latin typeface="+mn-lt"/>
            </a:endParaRPr>
          </a:p>
          <a:p>
            <a:pPr>
              <a:lnSpc>
                <a:spcPct val="120000"/>
              </a:lnSpc>
              <a:spcBef>
                <a:spcPts val="0"/>
              </a:spcBef>
              <a:buFont typeface="Wingdings" pitchFamily="2" charset="2"/>
              <a:buNone/>
              <a:defRPr/>
            </a:pPr>
            <a:r>
              <a:rPr lang="en-US" sz="2000" b="0" dirty="0" err="1">
                <a:latin typeface="+mn-lt"/>
              </a:rPr>
              <a:t>Facebook</a:t>
            </a:r>
            <a:r>
              <a:rPr lang="en-US" sz="2000" b="0" dirty="0">
                <a:latin typeface="+mn-lt"/>
              </a:rPr>
              <a:t>: </a:t>
            </a:r>
            <a:r>
              <a:rPr lang="en-US" sz="2000" b="0" dirty="0">
                <a:solidFill>
                  <a:schemeClr val="bg2">
                    <a:lumMod val="50000"/>
                  </a:schemeClr>
                </a:solidFill>
                <a:latin typeface="+mn-lt"/>
              </a:rPr>
              <a:t>www.facebook.com/fayfreelibrary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2">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Template>
  <TotalTime>1425</TotalTime>
  <Words>2612</Words>
  <Application>Microsoft Office PowerPoint</Application>
  <PresentationFormat>On-screen Show (4:3)</PresentationFormat>
  <Paragraphs>217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Theme2</vt:lpstr>
      <vt:lpstr>If not for the Library: </vt:lpstr>
      <vt:lpstr>Library Makerspaces</vt:lpstr>
      <vt:lpstr>Why?</vt:lpstr>
      <vt:lpstr>Our Mission and Access</vt:lpstr>
      <vt:lpstr>Culture of Innovation</vt:lpstr>
      <vt:lpstr>Barriers to Innovation</vt:lpstr>
      <vt:lpstr>FFL Makerspaces</vt:lpstr>
      <vt:lpstr>Community Engagement</vt:lpstr>
      <vt:lpstr>Tools and Tech</vt:lpstr>
      <vt:lpstr>Programming Ideas</vt:lpstr>
      <vt:lpstr>Programming Ideas</vt:lpstr>
      <vt:lpstr>Conclusion</vt:lpstr>
      <vt:lpstr>Thank you!</vt:lpstr>
    </vt:vector>
  </TitlesOfParts>
  <Company>Lauren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Transformative Power of Makerspaces</dc:title>
  <dc:creator>Lauren</dc:creator>
  <cp:lastModifiedBy>mlevine</cp:lastModifiedBy>
  <cp:revision>200</cp:revision>
  <dcterms:created xsi:type="dcterms:W3CDTF">2012-10-18T22:56:07Z</dcterms:created>
  <dcterms:modified xsi:type="dcterms:W3CDTF">2013-08-20T20:12:36Z</dcterms:modified>
</cp:coreProperties>
</file>